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7206DBE2-127C-41BC-B3BB-BA3FDCA7CF79}">
          <p14:sldIdLst>
            <p14:sldId id="256"/>
            <p14:sldId id="257"/>
            <p14:sldId id="258"/>
            <p14:sldId id="259"/>
          </p14:sldIdLst>
        </p14:section>
        <p14:section name="Exercises" id="{A85251C6-BE30-48A7-A023-C0096BA4BD0A}">
          <p14:sldIdLst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Valdez" userId="13e1ca45-44f1-4a8d-b954-611b20158646" providerId="ADAL" clId="{EEBDA130-09DF-46EC-AF91-4C6173E042DF}"/>
    <pc:docChg chg="undo custSel addSld modSld modMainMaster">
      <pc:chgData name="Isaac Valdez" userId="13e1ca45-44f1-4a8d-b954-611b20158646" providerId="ADAL" clId="{EEBDA130-09DF-46EC-AF91-4C6173E042DF}" dt="2017-09-14T14:22:53.225" v="364"/>
      <pc:docMkLst>
        <pc:docMk/>
      </pc:docMkLst>
      <pc:sldChg chg="addSp delSp modSp">
        <pc:chgData name="Isaac Valdez" userId="13e1ca45-44f1-4a8d-b954-611b20158646" providerId="ADAL" clId="{EEBDA130-09DF-46EC-AF91-4C6173E042DF}" dt="2017-09-14T13:38:16.427" v="332" actId="478"/>
        <pc:sldMkLst>
          <pc:docMk/>
          <pc:sldMk cId="1385150681" sldId="256"/>
        </pc:sldMkLst>
        <pc:graphicFrameChg chg="add del mod modGraphic">
          <ac:chgData name="Isaac Valdez" userId="13e1ca45-44f1-4a8d-b954-611b20158646" providerId="ADAL" clId="{EEBDA130-09DF-46EC-AF91-4C6173E042DF}" dt="2017-09-14T13:38:16.427" v="332" actId="478"/>
          <ac:graphicFrameMkLst>
            <pc:docMk/>
            <pc:sldMk cId="1385150681" sldId="256"/>
            <ac:graphicFrameMk id="3" creationId="{61E92CB1-9CE4-465F-96B3-F428D4B81A32}"/>
          </ac:graphicFrameMkLst>
        </pc:graphicFrameChg>
        <pc:picChg chg="add mod">
          <ac:chgData name="Isaac Valdez" userId="13e1ca45-44f1-4a8d-b954-611b20158646" providerId="ADAL" clId="{EEBDA130-09DF-46EC-AF91-4C6173E042DF}" dt="2017-09-14T13:19:46.594" v="10" actId="1076"/>
          <ac:picMkLst>
            <pc:docMk/>
            <pc:sldMk cId="1385150681" sldId="256"/>
            <ac:picMk id="4" creationId="{9FB37191-6F76-4307-87A8-C59396C086D2}"/>
          </ac:picMkLst>
        </pc:picChg>
      </pc:sldChg>
      <pc:sldChg chg="addSp modSp add">
        <pc:chgData name="Isaac Valdez" userId="13e1ca45-44f1-4a8d-b954-611b20158646" providerId="ADAL" clId="{EEBDA130-09DF-46EC-AF91-4C6173E042DF}" dt="2017-09-14T13:19:42.762" v="9" actId="1582"/>
        <pc:sldMkLst>
          <pc:docMk/>
          <pc:sldMk cId="134623227" sldId="257"/>
        </pc:sldMkLst>
        <pc:picChg chg="add mod">
          <ac:chgData name="Isaac Valdez" userId="13e1ca45-44f1-4a8d-b954-611b20158646" providerId="ADAL" clId="{EEBDA130-09DF-46EC-AF91-4C6173E042DF}" dt="2017-09-14T13:19:42.762" v="9" actId="1582"/>
          <ac:picMkLst>
            <pc:docMk/>
            <pc:sldMk cId="134623227" sldId="257"/>
            <ac:picMk id="2" creationId="{99731478-F5F1-4E10-8FAB-4E4C1EC0263F}"/>
          </ac:picMkLst>
        </pc:picChg>
      </pc:sldChg>
      <pc:sldChg chg="addSp modSp add">
        <pc:chgData name="Isaac Valdez" userId="13e1ca45-44f1-4a8d-b954-611b20158646" providerId="ADAL" clId="{EEBDA130-09DF-46EC-AF91-4C6173E042DF}" dt="2017-09-14T13:26:51.083" v="86" actId="1076"/>
        <pc:sldMkLst>
          <pc:docMk/>
          <pc:sldMk cId="1932300733" sldId="258"/>
        </pc:sldMkLst>
        <pc:spChg chg="add mod">
          <ac:chgData name="Isaac Valdez" userId="13e1ca45-44f1-4a8d-b954-611b20158646" providerId="ADAL" clId="{EEBDA130-09DF-46EC-AF91-4C6173E042DF}" dt="2017-09-14T13:23:23.524" v="35" actId="1582"/>
          <ac:spMkLst>
            <pc:docMk/>
            <pc:sldMk cId="1932300733" sldId="258"/>
            <ac:spMk id="6" creationId="{5577D106-456B-4D1A-82DB-48B0DA060A5B}"/>
          </ac:spMkLst>
        </pc:spChg>
        <pc:spChg chg="add mod">
          <ac:chgData name="Isaac Valdez" userId="13e1ca45-44f1-4a8d-b954-611b20158646" providerId="ADAL" clId="{EEBDA130-09DF-46EC-AF91-4C6173E042DF}" dt="2017-09-14T13:23:23.524" v="35" actId="1582"/>
          <ac:spMkLst>
            <pc:docMk/>
            <pc:sldMk cId="1932300733" sldId="258"/>
            <ac:spMk id="7" creationId="{77D6472E-406A-4FDA-9181-77DD6F9E1813}"/>
          </ac:spMkLst>
        </pc:spChg>
        <pc:spChg chg="add mod">
          <ac:chgData name="Isaac Valdez" userId="13e1ca45-44f1-4a8d-b954-611b20158646" providerId="ADAL" clId="{EEBDA130-09DF-46EC-AF91-4C6173E042DF}" dt="2017-09-14T13:26:44.906" v="84" actId="1076"/>
          <ac:spMkLst>
            <pc:docMk/>
            <pc:sldMk cId="1932300733" sldId="258"/>
            <ac:spMk id="16" creationId="{E268AC4C-E9F9-4684-97C3-99D497B4CBF8}"/>
          </ac:spMkLst>
        </pc:spChg>
        <pc:spChg chg="add mod">
          <ac:chgData name="Isaac Valdez" userId="13e1ca45-44f1-4a8d-b954-611b20158646" providerId="ADAL" clId="{EEBDA130-09DF-46EC-AF91-4C6173E042DF}" dt="2017-09-14T13:26:42.043" v="83" actId="1076"/>
          <ac:spMkLst>
            <pc:docMk/>
            <pc:sldMk cId="1932300733" sldId="258"/>
            <ac:spMk id="17" creationId="{A993990A-CEC0-41D2-8C5E-BAE68A2F3AD1}"/>
          </ac:spMkLst>
        </pc:spChg>
        <pc:spChg chg="add mod">
          <ac:chgData name="Isaac Valdez" userId="13e1ca45-44f1-4a8d-b954-611b20158646" providerId="ADAL" clId="{EEBDA130-09DF-46EC-AF91-4C6173E042DF}" dt="2017-09-14T13:26:48.435" v="85" actId="1076"/>
          <ac:spMkLst>
            <pc:docMk/>
            <pc:sldMk cId="1932300733" sldId="258"/>
            <ac:spMk id="18" creationId="{68BF5AA1-8529-4864-B454-FF25B70586F7}"/>
          </ac:spMkLst>
        </pc:spChg>
        <pc:spChg chg="add mod">
          <ac:chgData name="Isaac Valdez" userId="13e1ca45-44f1-4a8d-b954-611b20158646" providerId="ADAL" clId="{EEBDA130-09DF-46EC-AF91-4C6173E042DF}" dt="2017-09-14T13:26:51.083" v="86" actId="1076"/>
          <ac:spMkLst>
            <pc:docMk/>
            <pc:sldMk cId="1932300733" sldId="258"/>
            <ac:spMk id="19" creationId="{E8E76A82-671F-44A6-9E4E-2451B88F83CB}"/>
          </ac:spMkLst>
        </pc:spChg>
        <pc:spChg chg="add mod">
          <ac:chgData name="Isaac Valdez" userId="13e1ca45-44f1-4a8d-b954-611b20158646" providerId="ADAL" clId="{EEBDA130-09DF-46EC-AF91-4C6173E042DF}" dt="2017-09-14T13:26:36.819" v="82" actId="1076"/>
          <ac:spMkLst>
            <pc:docMk/>
            <pc:sldMk cId="1932300733" sldId="258"/>
            <ac:spMk id="20" creationId="{72EFE693-A96C-4ACA-AE69-E2666FA6BED0}"/>
          </ac:spMkLst>
        </pc:spChg>
        <pc:spChg chg="add mod">
          <ac:chgData name="Isaac Valdez" userId="13e1ca45-44f1-4a8d-b954-611b20158646" providerId="ADAL" clId="{EEBDA130-09DF-46EC-AF91-4C6173E042DF}" dt="2017-09-14T13:26:31.234" v="77" actId="1076"/>
          <ac:spMkLst>
            <pc:docMk/>
            <pc:sldMk cId="1932300733" sldId="258"/>
            <ac:spMk id="21" creationId="{F94F25EB-C28A-4594-B764-531B72559EC6}"/>
          </ac:spMkLst>
        </pc:spChg>
        <pc:cxnChg chg="add mod">
          <ac:chgData name="Isaac Valdez" userId="13e1ca45-44f1-4a8d-b954-611b20158646" providerId="ADAL" clId="{EEBDA130-09DF-46EC-AF91-4C6173E042DF}" dt="2017-09-14T13:25:10.222" v="67" actId="692"/>
          <ac:cxnSpMkLst>
            <pc:docMk/>
            <pc:sldMk cId="1932300733" sldId="258"/>
            <ac:cxnSpMk id="3" creationId="{15375DCA-0EE6-4B5B-A0DF-C9E40B0CDDC0}"/>
          </ac:cxnSpMkLst>
        </pc:cxnChg>
        <pc:cxnChg chg="add mod">
          <ac:chgData name="Isaac Valdez" userId="13e1ca45-44f1-4a8d-b954-611b20158646" providerId="ADAL" clId="{EEBDA130-09DF-46EC-AF91-4C6173E042DF}" dt="2017-09-14T13:25:10.222" v="67" actId="692"/>
          <ac:cxnSpMkLst>
            <pc:docMk/>
            <pc:sldMk cId="1932300733" sldId="258"/>
            <ac:cxnSpMk id="5" creationId="{969EA071-0E77-490D-8C31-3FFAAE45087B}"/>
          </ac:cxnSpMkLst>
        </pc:cxnChg>
        <pc:cxnChg chg="add mod">
          <ac:chgData name="Isaac Valdez" userId="13e1ca45-44f1-4a8d-b954-611b20158646" providerId="ADAL" clId="{EEBDA130-09DF-46EC-AF91-4C6173E042DF}" dt="2017-09-14T13:23:10.036" v="33" actId="1582"/>
          <ac:cxnSpMkLst>
            <pc:docMk/>
            <pc:sldMk cId="1932300733" sldId="258"/>
            <ac:cxnSpMk id="9" creationId="{033B4870-2AF4-44F3-BCD3-C3A6B6E2382E}"/>
          </ac:cxnSpMkLst>
        </pc:cxnChg>
        <pc:cxnChg chg="add mod">
          <ac:chgData name="Isaac Valdez" userId="13e1ca45-44f1-4a8d-b954-611b20158646" providerId="ADAL" clId="{EEBDA130-09DF-46EC-AF91-4C6173E042DF}" dt="2017-09-14T13:23:34.660" v="37" actId="208"/>
          <ac:cxnSpMkLst>
            <pc:docMk/>
            <pc:sldMk cId="1932300733" sldId="258"/>
            <ac:cxnSpMk id="12" creationId="{BD5DCEE3-3B4C-4E8D-A0CD-FDCA24C1D680}"/>
          </ac:cxnSpMkLst>
        </pc:cxnChg>
        <pc:cxnChg chg="add mod">
          <ac:chgData name="Isaac Valdez" userId="13e1ca45-44f1-4a8d-b954-611b20158646" providerId="ADAL" clId="{EEBDA130-09DF-46EC-AF91-4C6173E042DF}" dt="2017-09-14T13:23:10.036" v="33" actId="1582"/>
          <ac:cxnSpMkLst>
            <pc:docMk/>
            <pc:sldMk cId="1932300733" sldId="258"/>
            <ac:cxnSpMk id="13" creationId="{6C38A0E5-7B88-49E6-A20C-0C06A1E240D8}"/>
          </ac:cxnSpMkLst>
        </pc:cxnChg>
        <pc:cxnChg chg="add mod">
          <ac:chgData name="Isaac Valdez" userId="13e1ca45-44f1-4a8d-b954-611b20158646" providerId="ADAL" clId="{EEBDA130-09DF-46EC-AF91-4C6173E042DF}" dt="2017-09-14T13:23:17.506" v="34" actId="1582"/>
          <ac:cxnSpMkLst>
            <pc:docMk/>
            <pc:sldMk cId="1932300733" sldId="258"/>
            <ac:cxnSpMk id="14" creationId="{D9742D3A-3A62-4F94-929B-B85BCC88C736}"/>
          </ac:cxnSpMkLst>
        </pc:cxnChg>
      </pc:sldChg>
      <pc:sldChg chg="addSp delSp modSp add">
        <pc:chgData name="Isaac Valdez" userId="13e1ca45-44f1-4a8d-b954-611b20158646" providerId="ADAL" clId="{EEBDA130-09DF-46EC-AF91-4C6173E042DF}" dt="2017-09-14T13:33:11.345" v="328" actId="1582"/>
        <pc:sldMkLst>
          <pc:docMk/>
          <pc:sldMk cId="325077113" sldId="259"/>
        </pc:sldMkLst>
        <pc:spChg chg="add del">
          <ac:chgData name="Isaac Valdez" userId="13e1ca45-44f1-4a8d-b954-611b20158646" providerId="ADAL" clId="{EEBDA130-09DF-46EC-AF91-4C6173E042DF}" dt="2017-09-14T13:25:32.444" v="70" actId="1582"/>
          <ac:spMkLst>
            <pc:docMk/>
            <pc:sldMk cId="325077113" sldId="259"/>
            <ac:spMk id="4" creationId="{55B8216C-958D-436F-996D-3FCB5102749D}"/>
          </ac:spMkLst>
        </pc:spChg>
        <pc:spChg chg="add del">
          <ac:chgData name="Isaac Valdez" userId="13e1ca45-44f1-4a8d-b954-611b20158646" providerId="ADAL" clId="{EEBDA130-09DF-46EC-AF91-4C6173E042DF}" dt="2017-09-14T13:25:32.444" v="70" actId="1582"/>
          <ac:spMkLst>
            <pc:docMk/>
            <pc:sldMk cId="325077113" sldId="259"/>
            <ac:spMk id="5" creationId="{AAC56889-9890-4625-8907-267275C1127A}"/>
          </ac:spMkLst>
        </pc:spChg>
        <pc:spChg chg="add del">
          <ac:chgData name="Isaac Valdez" userId="13e1ca45-44f1-4a8d-b954-611b20158646" providerId="ADAL" clId="{EEBDA130-09DF-46EC-AF91-4C6173E042DF}" dt="2017-09-14T13:25:32.444" v="70" actId="1582"/>
          <ac:spMkLst>
            <pc:docMk/>
            <pc:sldMk cId="325077113" sldId="259"/>
            <ac:spMk id="10" creationId="{885ADD48-828E-4314-9BA3-C7FED51AB524}"/>
          </ac:spMkLst>
        </pc:spChg>
        <pc:spChg chg="add del">
          <ac:chgData name="Isaac Valdez" userId="13e1ca45-44f1-4a8d-b954-611b20158646" providerId="ADAL" clId="{EEBDA130-09DF-46EC-AF91-4C6173E042DF}" dt="2017-09-14T13:25:32.444" v="70" actId="1582"/>
          <ac:spMkLst>
            <pc:docMk/>
            <pc:sldMk cId="325077113" sldId="259"/>
            <ac:spMk id="11" creationId="{39CA9483-406F-43C7-93A3-2B54FDC1A5F1}"/>
          </ac:spMkLst>
        </pc:spChg>
        <pc:spChg chg="add del">
          <ac:chgData name="Isaac Valdez" userId="13e1ca45-44f1-4a8d-b954-611b20158646" providerId="ADAL" clId="{EEBDA130-09DF-46EC-AF91-4C6173E042DF}" dt="2017-09-14T13:25:32.444" v="70" actId="1582"/>
          <ac:spMkLst>
            <pc:docMk/>
            <pc:sldMk cId="325077113" sldId="259"/>
            <ac:spMk id="12" creationId="{DA8FF297-AA5E-478F-9C68-64E1090AA1AD}"/>
          </ac:spMkLst>
        </pc:spChg>
        <pc:spChg chg="add del">
          <ac:chgData name="Isaac Valdez" userId="13e1ca45-44f1-4a8d-b954-611b20158646" providerId="ADAL" clId="{EEBDA130-09DF-46EC-AF91-4C6173E042DF}" dt="2017-09-14T13:25:32.444" v="70" actId="1582"/>
          <ac:spMkLst>
            <pc:docMk/>
            <pc:sldMk cId="325077113" sldId="259"/>
            <ac:spMk id="13" creationId="{D36328EE-0007-4D9D-8139-F2937D89C502}"/>
          </ac:spMkLst>
        </pc:spChg>
        <pc:spChg chg="add del">
          <ac:chgData name="Isaac Valdez" userId="13e1ca45-44f1-4a8d-b954-611b20158646" providerId="ADAL" clId="{EEBDA130-09DF-46EC-AF91-4C6173E042DF}" dt="2017-09-14T13:25:32.444" v="70" actId="1582"/>
          <ac:spMkLst>
            <pc:docMk/>
            <pc:sldMk cId="325077113" sldId="259"/>
            <ac:spMk id="14" creationId="{57CB7077-E328-4600-9A4C-4380CAD041F3}"/>
          </ac:spMkLst>
        </pc:spChg>
        <pc:spChg chg="add del">
          <ac:chgData name="Isaac Valdez" userId="13e1ca45-44f1-4a8d-b954-611b20158646" providerId="ADAL" clId="{EEBDA130-09DF-46EC-AF91-4C6173E042DF}" dt="2017-09-14T13:25:32.444" v="70" actId="1582"/>
          <ac:spMkLst>
            <pc:docMk/>
            <pc:sldMk cId="325077113" sldId="259"/>
            <ac:spMk id="15" creationId="{C3C3CF9E-97BD-43A5-A5DE-E19BFCF9D0DD}"/>
          </ac:spMkLst>
        </pc:spChg>
        <pc:spChg chg="add">
          <ac:chgData name="Isaac Valdez" userId="13e1ca45-44f1-4a8d-b954-611b20158646" providerId="ADAL" clId="{EEBDA130-09DF-46EC-AF91-4C6173E042DF}" dt="2017-09-14T13:27:40.716" v="87" actId="1582"/>
          <ac:spMkLst>
            <pc:docMk/>
            <pc:sldMk cId="325077113" sldId="259"/>
            <ac:spMk id="19" creationId="{FA328446-B480-4C3F-9C06-5825076C2AF2}"/>
          </ac:spMkLst>
        </pc:spChg>
        <pc:spChg chg="add">
          <ac:chgData name="Isaac Valdez" userId="13e1ca45-44f1-4a8d-b954-611b20158646" providerId="ADAL" clId="{EEBDA130-09DF-46EC-AF91-4C6173E042DF}" dt="2017-09-14T13:27:40.716" v="87" actId="1582"/>
          <ac:spMkLst>
            <pc:docMk/>
            <pc:sldMk cId="325077113" sldId="259"/>
            <ac:spMk id="20" creationId="{83788EC6-4D0C-4767-BD9C-A8C03C1BEEA3}"/>
          </ac:spMkLst>
        </pc:spChg>
        <pc:spChg chg="add mod">
          <ac:chgData name="Isaac Valdez" userId="13e1ca45-44f1-4a8d-b954-611b20158646" providerId="ADAL" clId="{EEBDA130-09DF-46EC-AF91-4C6173E042DF}" dt="2017-09-14T13:33:11.345" v="328" actId="1582"/>
          <ac:spMkLst>
            <pc:docMk/>
            <pc:sldMk cId="325077113" sldId="259"/>
            <ac:spMk id="21" creationId="{3A99BF87-16C2-43C8-9C36-4C9F9CFB312E}"/>
          </ac:spMkLst>
        </pc:spChg>
        <pc:spChg chg="add mod">
          <ac:chgData name="Isaac Valdez" userId="13e1ca45-44f1-4a8d-b954-611b20158646" providerId="ADAL" clId="{EEBDA130-09DF-46EC-AF91-4C6173E042DF}" dt="2017-09-14T13:31:35.261" v="295" actId="14861"/>
          <ac:spMkLst>
            <pc:docMk/>
            <pc:sldMk cId="325077113" sldId="259"/>
            <ac:spMk id="27" creationId="{54FDA33F-570C-4451-A6FD-8DBB294E9F62}"/>
          </ac:spMkLst>
        </pc:spChg>
        <pc:spChg chg="add mod">
          <ac:chgData name="Isaac Valdez" userId="13e1ca45-44f1-4a8d-b954-611b20158646" providerId="ADAL" clId="{EEBDA130-09DF-46EC-AF91-4C6173E042DF}" dt="2017-09-14T13:31:55.113" v="298" actId="1582"/>
          <ac:spMkLst>
            <pc:docMk/>
            <pc:sldMk cId="325077113" sldId="259"/>
            <ac:spMk id="28" creationId="{CF827FC8-74FC-4284-89B0-ECF96CF14009}"/>
          </ac:spMkLst>
        </pc:spChg>
        <pc:spChg chg="add mod">
          <ac:chgData name="Isaac Valdez" userId="13e1ca45-44f1-4a8d-b954-611b20158646" providerId="ADAL" clId="{EEBDA130-09DF-46EC-AF91-4C6173E042DF}" dt="2017-09-14T13:32:04.459" v="302" actId="1076"/>
          <ac:spMkLst>
            <pc:docMk/>
            <pc:sldMk cId="325077113" sldId="259"/>
            <ac:spMk id="29" creationId="{A929054B-DC2D-441D-A131-C3F2B7772358}"/>
          </ac:spMkLst>
        </pc:spChg>
        <pc:spChg chg="add mod">
          <ac:chgData name="Isaac Valdez" userId="13e1ca45-44f1-4a8d-b954-611b20158646" providerId="ADAL" clId="{EEBDA130-09DF-46EC-AF91-4C6173E042DF}" dt="2017-09-14T13:33:03.023" v="327" actId="1076"/>
          <ac:spMkLst>
            <pc:docMk/>
            <pc:sldMk cId="325077113" sldId="259"/>
            <ac:spMk id="32" creationId="{7D33D14D-6C27-4ACE-96F6-2E826B1915F1}"/>
          </ac:spMkLst>
        </pc:spChg>
        <pc:picChg chg="add del">
          <ac:chgData name="Isaac Valdez" userId="13e1ca45-44f1-4a8d-b954-611b20158646" providerId="ADAL" clId="{EEBDA130-09DF-46EC-AF91-4C6173E042DF}" dt="2017-09-14T13:25:37.258" v="72" actId="1582"/>
          <ac:picMkLst>
            <pc:docMk/>
            <pc:sldMk cId="325077113" sldId="259"/>
            <ac:picMk id="16" creationId="{11FAA084-38A4-418E-8CB8-505B2B423164}"/>
          </ac:picMkLst>
        </pc:picChg>
        <pc:cxnChg chg="add del">
          <ac:chgData name="Isaac Valdez" userId="13e1ca45-44f1-4a8d-b954-611b20158646" providerId="ADAL" clId="{EEBDA130-09DF-46EC-AF91-4C6173E042DF}" dt="2017-09-14T13:25:32.444" v="70" actId="1582"/>
          <ac:cxnSpMkLst>
            <pc:docMk/>
            <pc:sldMk cId="325077113" sldId="259"/>
            <ac:cxnSpMk id="2" creationId="{C2947FDE-28E5-4A6B-A888-B0EDF525A6B2}"/>
          </ac:cxnSpMkLst>
        </pc:cxnChg>
        <pc:cxnChg chg="add del">
          <ac:chgData name="Isaac Valdez" userId="13e1ca45-44f1-4a8d-b954-611b20158646" providerId="ADAL" clId="{EEBDA130-09DF-46EC-AF91-4C6173E042DF}" dt="2017-09-14T13:25:32.444" v="70" actId="1582"/>
          <ac:cxnSpMkLst>
            <pc:docMk/>
            <pc:sldMk cId="325077113" sldId="259"/>
            <ac:cxnSpMk id="3" creationId="{1AADC8FE-055D-4723-9BB8-D9BAF15665B3}"/>
          </ac:cxnSpMkLst>
        </pc:cxnChg>
        <pc:cxnChg chg="add del">
          <ac:chgData name="Isaac Valdez" userId="13e1ca45-44f1-4a8d-b954-611b20158646" providerId="ADAL" clId="{EEBDA130-09DF-46EC-AF91-4C6173E042DF}" dt="2017-09-14T13:25:32.444" v="70" actId="1582"/>
          <ac:cxnSpMkLst>
            <pc:docMk/>
            <pc:sldMk cId="325077113" sldId="259"/>
            <ac:cxnSpMk id="6" creationId="{25835369-FCB5-4EAB-8CC5-372D248FD7E2}"/>
          </ac:cxnSpMkLst>
        </pc:cxnChg>
        <pc:cxnChg chg="add del">
          <ac:chgData name="Isaac Valdez" userId="13e1ca45-44f1-4a8d-b954-611b20158646" providerId="ADAL" clId="{EEBDA130-09DF-46EC-AF91-4C6173E042DF}" dt="2017-09-14T13:25:32.444" v="70" actId="1582"/>
          <ac:cxnSpMkLst>
            <pc:docMk/>
            <pc:sldMk cId="325077113" sldId="259"/>
            <ac:cxnSpMk id="7" creationId="{D6604FB5-DCDC-47D8-B807-9CD9D928B9CE}"/>
          </ac:cxnSpMkLst>
        </pc:cxnChg>
        <pc:cxnChg chg="add del">
          <ac:chgData name="Isaac Valdez" userId="13e1ca45-44f1-4a8d-b954-611b20158646" providerId="ADAL" clId="{EEBDA130-09DF-46EC-AF91-4C6173E042DF}" dt="2017-09-14T13:25:32.444" v="70" actId="1582"/>
          <ac:cxnSpMkLst>
            <pc:docMk/>
            <pc:sldMk cId="325077113" sldId="259"/>
            <ac:cxnSpMk id="8" creationId="{67D26871-C954-480B-B63A-36D53D0C7FD0}"/>
          </ac:cxnSpMkLst>
        </pc:cxnChg>
        <pc:cxnChg chg="add del">
          <ac:chgData name="Isaac Valdez" userId="13e1ca45-44f1-4a8d-b954-611b20158646" providerId="ADAL" clId="{EEBDA130-09DF-46EC-AF91-4C6173E042DF}" dt="2017-09-14T13:25:32.444" v="70" actId="1582"/>
          <ac:cxnSpMkLst>
            <pc:docMk/>
            <pc:sldMk cId="325077113" sldId="259"/>
            <ac:cxnSpMk id="9" creationId="{FE725FDD-C7E1-447E-90C4-4D74608FE95C}"/>
          </ac:cxnSpMkLst>
        </pc:cxnChg>
        <pc:cxnChg chg="add mod">
          <ac:chgData name="Isaac Valdez" userId="13e1ca45-44f1-4a8d-b954-611b20158646" providerId="ADAL" clId="{EEBDA130-09DF-46EC-AF91-4C6173E042DF}" dt="2017-09-14T13:29:16.652" v="105" actId="1582"/>
          <ac:cxnSpMkLst>
            <pc:docMk/>
            <pc:sldMk cId="325077113" sldId="259"/>
            <ac:cxnSpMk id="17" creationId="{25B74352-5524-46B3-909D-E0001BE4570E}"/>
          </ac:cxnSpMkLst>
        </pc:cxnChg>
        <pc:cxnChg chg="add mod">
          <ac:chgData name="Isaac Valdez" userId="13e1ca45-44f1-4a8d-b954-611b20158646" providerId="ADAL" clId="{EEBDA130-09DF-46EC-AF91-4C6173E042DF}" dt="2017-09-14T13:29:16.652" v="105" actId="1582"/>
          <ac:cxnSpMkLst>
            <pc:docMk/>
            <pc:sldMk cId="325077113" sldId="259"/>
            <ac:cxnSpMk id="18" creationId="{001867A5-C197-4F39-A2B3-7742090DD2C1}"/>
          </ac:cxnSpMkLst>
        </pc:cxnChg>
        <pc:cxnChg chg="add mod">
          <ac:chgData name="Isaac Valdez" userId="13e1ca45-44f1-4a8d-b954-611b20158646" providerId="ADAL" clId="{EEBDA130-09DF-46EC-AF91-4C6173E042DF}" dt="2017-09-14T13:29:25.978" v="106" actId="693"/>
          <ac:cxnSpMkLst>
            <pc:docMk/>
            <pc:sldMk cId="325077113" sldId="259"/>
            <ac:cxnSpMk id="23" creationId="{36AB52B1-3226-49B8-AAB8-7AC7D258065F}"/>
          </ac:cxnSpMkLst>
        </pc:cxnChg>
        <pc:cxnChg chg="add mod">
          <ac:chgData name="Isaac Valdez" userId="13e1ca45-44f1-4a8d-b954-611b20158646" providerId="ADAL" clId="{EEBDA130-09DF-46EC-AF91-4C6173E042DF}" dt="2017-09-14T13:29:30.539" v="107" actId="1582"/>
          <ac:cxnSpMkLst>
            <pc:docMk/>
            <pc:sldMk cId="325077113" sldId="259"/>
            <ac:cxnSpMk id="25" creationId="{95E21864-21BD-4131-859B-73624EA76690}"/>
          </ac:cxnSpMkLst>
        </pc:cxnChg>
        <pc:cxnChg chg="add mod">
          <ac:chgData name="Isaac Valdez" userId="13e1ca45-44f1-4a8d-b954-611b20158646" providerId="ADAL" clId="{EEBDA130-09DF-46EC-AF91-4C6173E042DF}" dt="2017-09-14T13:29:39.722" v="109" actId="693"/>
          <ac:cxnSpMkLst>
            <pc:docMk/>
            <pc:sldMk cId="325077113" sldId="259"/>
            <ac:cxnSpMk id="26" creationId="{B1B6E793-FD08-4C48-B684-2528CF6DB9FB}"/>
          </ac:cxnSpMkLst>
        </pc:cxnChg>
        <pc:cxnChg chg="add mod">
          <ac:chgData name="Isaac Valdez" userId="13e1ca45-44f1-4a8d-b954-611b20158646" providerId="ADAL" clId="{EEBDA130-09DF-46EC-AF91-4C6173E042DF}" dt="2017-09-14T13:32:27.591" v="305" actId="1582"/>
          <ac:cxnSpMkLst>
            <pc:docMk/>
            <pc:sldMk cId="325077113" sldId="259"/>
            <ac:cxnSpMk id="31" creationId="{66934C06-B964-45FA-B549-DFAEEBFEA383}"/>
          </ac:cxnSpMkLst>
        </pc:cxnChg>
      </pc:sldChg>
      <pc:sldChg chg="addSp modSp add">
        <pc:chgData name="Isaac Valdez" userId="13e1ca45-44f1-4a8d-b954-611b20158646" providerId="ADAL" clId="{EEBDA130-09DF-46EC-AF91-4C6173E042DF}" dt="2017-09-14T13:47:02.535" v="347"/>
        <pc:sldMkLst>
          <pc:docMk/>
          <pc:sldMk cId="1520014342" sldId="260"/>
        </pc:sldMkLst>
        <pc:picChg chg="add mod">
          <ac:chgData name="Isaac Valdez" userId="13e1ca45-44f1-4a8d-b954-611b20158646" providerId="ADAL" clId="{EEBDA130-09DF-46EC-AF91-4C6173E042DF}" dt="2017-09-14T13:47:02.535" v="347"/>
          <ac:picMkLst>
            <pc:docMk/>
            <pc:sldMk cId="1520014342" sldId="260"/>
            <ac:picMk id="3" creationId="{36B8D8FD-8B6B-4B9C-8B31-2FB0C05A4C15}"/>
          </ac:picMkLst>
        </pc:picChg>
      </pc:sldChg>
      <pc:sldChg chg="addSp modSp add">
        <pc:chgData name="Isaac Valdez" userId="13e1ca45-44f1-4a8d-b954-611b20158646" providerId="ADAL" clId="{EEBDA130-09DF-46EC-AF91-4C6173E042DF}" dt="2017-09-14T14:15:09.101" v="351" actId="14100"/>
        <pc:sldMkLst>
          <pc:docMk/>
          <pc:sldMk cId="2515445062" sldId="261"/>
        </pc:sldMkLst>
        <pc:picChg chg="add mod">
          <ac:chgData name="Isaac Valdez" userId="13e1ca45-44f1-4a8d-b954-611b20158646" providerId="ADAL" clId="{EEBDA130-09DF-46EC-AF91-4C6173E042DF}" dt="2017-09-14T14:15:09.101" v="351" actId="14100"/>
          <ac:picMkLst>
            <pc:docMk/>
            <pc:sldMk cId="2515445062" sldId="261"/>
            <ac:picMk id="2" creationId="{5A6141AF-C4A6-4C16-9CE1-CCA7FCEC1D8A}"/>
          </ac:picMkLst>
        </pc:picChg>
      </pc:sldChg>
      <pc:sldChg chg="addSp modSp add">
        <pc:chgData name="Isaac Valdez" userId="13e1ca45-44f1-4a8d-b954-611b20158646" providerId="ADAL" clId="{EEBDA130-09DF-46EC-AF91-4C6173E042DF}" dt="2017-09-14T14:22:53.225" v="364"/>
        <pc:sldMkLst>
          <pc:docMk/>
          <pc:sldMk cId="2219535940" sldId="262"/>
        </pc:sldMkLst>
        <pc:graphicFrameChg chg="add mod">
          <ac:chgData name="Isaac Valdez" userId="13e1ca45-44f1-4a8d-b954-611b20158646" providerId="ADAL" clId="{EEBDA130-09DF-46EC-AF91-4C6173E042DF}" dt="2017-09-14T14:22:53.225" v="364"/>
          <ac:graphicFrameMkLst>
            <pc:docMk/>
            <pc:sldMk cId="2219535940" sldId="262"/>
            <ac:graphicFrameMk id="2" creationId="{92C8A00B-5764-4BCC-8F33-D21700C64642}"/>
          </ac:graphicFrameMkLst>
        </pc:graphicFrameChg>
      </pc:sldChg>
      <pc:sldMasterChg chg="modSp modSldLayout">
        <pc:chgData name="Isaac Valdez" userId="13e1ca45-44f1-4a8d-b954-611b20158646" providerId="ADAL" clId="{EEBDA130-09DF-46EC-AF91-4C6173E042DF}" dt="2017-09-14T13:19:42.762" v="9" actId="1582"/>
        <pc:sldMasterMkLst>
          <pc:docMk/>
          <pc:sldMasterMk cId="3608833905" sldId="2147483648"/>
        </pc:sldMasterMkLst>
        <pc:spChg chg="mod">
          <ac:chgData name="Isaac Valdez" userId="13e1ca45-44f1-4a8d-b954-611b20158646" providerId="ADAL" clId="{EEBDA130-09DF-46EC-AF91-4C6173E042DF}" dt="2017-09-14T13:19:42.762" v="9" actId="1582"/>
          <ac:spMkLst>
            <pc:docMk/>
            <pc:sldMasterMk cId="3608833905" sldId="2147483648"/>
            <ac:spMk id="2" creationId="{DEA08B85-93F0-4683-A552-41C18E6C1E33}"/>
          </ac:spMkLst>
        </pc:spChg>
        <pc:spChg chg="mod">
          <ac:chgData name="Isaac Valdez" userId="13e1ca45-44f1-4a8d-b954-611b20158646" providerId="ADAL" clId="{EEBDA130-09DF-46EC-AF91-4C6173E042DF}" dt="2017-09-14T13:19:42.762" v="9" actId="1582"/>
          <ac:spMkLst>
            <pc:docMk/>
            <pc:sldMasterMk cId="3608833905" sldId="2147483648"/>
            <ac:spMk id="3" creationId="{6CA3E182-8E34-44E8-BABF-C0A48BB7BA26}"/>
          </ac:spMkLst>
        </pc:spChg>
        <pc:spChg chg="mod">
          <ac:chgData name="Isaac Valdez" userId="13e1ca45-44f1-4a8d-b954-611b20158646" providerId="ADAL" clId="{EEBDA130-09DF-46EC-AF91-4C6173E042DF}" dt="2017-09-14T13:19:42.762" v="9" actId="1582"/>
          <ac:spMkLst>
            <pc:docMk/>
            <pc:sldMasterMk cId="3608833905" sldId="2147483648"/>
            <ac:spMk id="4" creationId="{C98BAD04-5649-4ACB-B81D-7ED1AD88E0D6}"/>
          </ac:spMkLst>
        </pc:spChg>
        <pc:spChg chg="mod">
          <ac:chgData name="Isaac Valdez" userId="13e1ca45-44f1-4a8d-b954-611b20158646" providerId="ADAL" clId="{EEBDA130-09DF-46EC-AF91-4C6173E042DF}" dt="2017-09-14T13:19:42.762" v="9" actId="1582"/>
          <ac:spMkLst>
            <pc:docMk/>
            <pc:sldMasterMk cId="3608833905" sldId="2147483648"/>
            <ac:spMk id="5" creationId="{AA383B68-12D9-4420-AEF0-5E42D719BF19}"/>
          </ac:spMkLst>
        </pc:spChg>
        <pc:spChg chg="mod">
          <ac:chgData name="Isaac Valdez" userId="13e1ca45-44f1-4a8d-b954-611b20158646" providerId="ADAL" clId="{EEBDA130-09DF-46EC-AF91-4C6173E042DF}" dt="2017-09-14T13:19:42.762" v="9" actId="1582"/>
          <ac:spMkLst>
            <pc:docMk/>
            <pc:sldMasterMk cId="3608833905" sldId="2147483648"/>
            <ac:spMk id="6" creationId="{BC3E3EBA-0A54-469B-8F05-FC8DD8C93C3D}"/>
          </ac:spMkLst>
        </pc:spChg>
        <pc:sldLayoutChg chg="modSp">
          <pc:chgData name="Isaac Valdez" userId="13e1ca45-44f1-4a8d-b954-611b20158646" providerId="ADAL" clId="{EEBDA130-09DF-46EC-AF91-4C6173E042DF}" dt="2017-09-14T13:19:42.762" v="9" actId="1582"/>
          <pc:sldLayoutMkLst>
            <pc:docMk/>
            <pc:sldMasterMk cId="3608833905" sldId="2147483648"/>
            <pc:sldLayoutMk cId="4049047659" sldId="2147483649"/>
          </pc:sldLayoutMkLst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4049047659" sldId="2147483649"/>
              <ac:spMk id="2" creationId="{A620F36C-A7C7-4753-A2B6-81D996F8C1D2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4049047659" sldId="2147483649"/>
              <ac:spMk id="3" creationId="{F4668ED7-EE84-4D43-95C6-477914918048}"/>
            </ac:spMkLst>
          </pc:spChg>
        </pc:sldLayoutChg>
        <pc:sldLayoutChg chg="modSp">
          <pc:chgData name="Isaac Valdez" userId="13e1ca45-44f1-4a8d-b954-611b20158646" providerId="ADAL" clId="{EEBDA130-09DF-46EC-AF91-4C6173E042DF}" dt="2017-09-14T13:19:42.762" v="9" actId="1582"/>
          <pc:sldLayoutMkLst>
            <pc:docMk/>
            <pc:sldMasterMk cId="3608833905" sldId="2147483648"/>
            <pc:sldLayoutMk cId="507420179" sldId="2147483651"/>
          </pc:sldLayoutMkLst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507420179" sldId="2147483651"/>
              <ac:spMk id="2" creationId="{934E3EE8-F077-4068-A152-73CE43A0E8B0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507420179" sldId="2147483651"/>
              <ac:spMk id="3" creationId="{5D47073B-ECF6-4FA2-99AB-C66582E17163}"/>
            </ac:spMkLst>
          </pc:spChg>
        </pc:sldLayoutChg>
        <pc:sldLayoutChg chg="modSp">
          <pc:chgData name="Isaac Valdez" userId="13e1ca45-44f1-4a8d-b954-611b20158646" providerId="ADAL" clId="{EEBDA130-09DF-46EC-AF91-4C6173E042DF}" dt="2017-09-14T13:19:42.762" v="9" actId="1582"/>
          <pc:sldLayoutMkLst>
            <pc:docMk/>
            <pc:sldMasterMk cId="3608833905" sldId="2147483648"/>
            <pc:sldLayoutMk cId="120245286" sldId="2147483652"/>
          </pc:sldLayoutMkLst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120245286" sldId="2147483652"/>
              <ac:spMk id="3" creationId="{7CE09437-6E06-4CD5-9D09-D5639B94A086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120245286" sldId="2147483652"/>
              <ac:spMk id="4" creationId="{98DD121F-62E5-4FB1-B8BF-FDD036F88A61}"/>
            </ac:spMkLst>
          </pc:spChg>
        </pc:sldLayoutChg>
        <pc:sldLayoutChg chg="modSp">
          <pc:chgData name="Isaac Valdez" userId="13e1ca45-44f1-4a8d-b954-611b20158646" providerId="ADAL" clId="{EEBDA130-09DF-46EC-AF91-4C6173E042DF}" dt="2017-09-14T13:19:42.762" v="9" actId="1582"/>
          <pc:sldLayoutMkLst>
            <pc:docMk/>
            <pc:sldMasterMk cId="3608833905" sldId="2147483648"/>
            <pc:sldLayoutMk cId="3752545157" sldId="2147483653"/>
          </pc:sldLayoutMkLst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3752545157" sldId="2147483653"/>
              <ac:spMk id="2" creationId="{9BDEEDA0-0D3F-4B2D-976A-30BFD23D76BF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3752545157" sldId="2147483653"/>
              <ac:spMk id="3" creationId="{C089ABB3-9A4A-4F57-8A63-2A2FD6E47201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3752545157" sldId="2147483653"/>
              <ac:spMk id="4" creationId="{F4411D4E-26F9-4B32-A329-1F929EC9015A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3752545157" sldId="2147483653"/>
              <ac:spMk id="5" creationId="{4F1B167F-3EEB-4100-A714-BE2DB485DD76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3752545157" sldId="2147483653"/>
              <ac:spMk id="6" creationId="{33B28E80-893B-405E-8854-8153BF5CEB51}"/>
            </ac:spMkLst>
          </pc:spChg>
        </pc:sldLayoutChg>
        <pc:sldLayoutChg chg="modSp">
          <pc:chgData name="Isaac Valdez" userId="13e1ca45-44f1-4a8d-b954-611b20158646" providerId="ADAL" clId="{EEBDA130-09DF-46EC-AF91-4C6173E042DF}" dt="2017-09-14T13:19:42.762" v="9" actId="1582"/>
          <pc:sldLayoutMkLst>
            <pc:docMk/>
            <pc:sldMasterMk cId="3608833905" sldId="2147483648"/>
            <pc:sldLayoutMk cId="2471100856" sldId="2147483656"/>
          </pc:sldLayoutMkLst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2471100856" sldId="2147483656"/>
              <ac:spMk id="2" creationId="{0F4622AC-1ACE-4A70-BD8F-4775F19C2211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2471100856" sldId="2147483656"/>
              <ac:spMk id="3" creationId="{CDBC1E9F-CA33-485E-B723-1B9DAD537063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2471100856" sldId="2147483656"/>
              <ac:spMk id="4" creationId="{BE4547D8-81A9-49C6-8CF2-C41984F52E31}"/>
            </ac:spMkLst>
          </pc:spChg>
        </pc:sldLayoutChg>
        <pc:sldLayoutChg chg="modSp">
          <pc:chgData name="Isaac Valdez" userId="13e1ca45-44f1-4a8d-b954-611b20158646" providerId="ADAL" clId="{EEBDA130-09DF-46EC-AF91-4C6173E042DF}" dt="2017-09-14T13:19:42.762" v="9" actId="1582"/>
          <pc:sldLayoutMkLst>
            <pc:docMk/>
            <pc:sldMasterMk cId="3608833905" sldId="2147483648"/>
            <pc:sldLayoutMk cId="896528372" sldId="2147483657"/>
          </pc:sldLayoutMkLst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896528372" sldId="2147483657"/>
              <ac:spMk id="2" creationId="{C59593EF-9740-48AF-A9AF-ABC538BB9EAE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896528372" sldId="2147483657"/>
              <ac:spMk id="3" creationId="{4BCC88B4-B3D7-43BF-BCE3-FE2F05AD6C6D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896528372" sldId="2147483657"/>
              <ac:spMk id="4" creationId="{32EE04AD-4B92-4C96-808A-BAF2A97EF50A}"/>
            </ac:spMkLst>
          </pc:spChg>
        </pc:sldLayoutChg>
        <pc:sldLayoutChg chg="modSp">
          <pc:chgData name="Isaac Valdez" userId="13e1ca45-44f1-4a8d-b954-611b20158646" providerId="ADAL" clId="{EEBDA130-09DF-46EC-AF91-4C6173E042DF}" dt="2017-09-14T13:19:42.762" v="9" actId="1582"/>
          <pc:sldLayoutMkLst>
            <pc:docMk/>
            <pc:sldMasterMk cId="3608833905" sldId="2147483648"/>
            <pc:sldLayoutMk cId="1230231907" sldId="2147483659"/>
          </pc:sldLayoutMkLst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1230231907" sldId="2147483659"/>
              <ac:spMk id="2" creationId="{8C8E61E3-10B8-4A4B-9610-DB793F27C4D7}"/>
            </ac:spMkLst>
          </pc:spChg>
          <pc:spChg chg="mod">
            <ac:chgData name="Isaac Valdez" userId="13e1ca45-44f1-4a8d-b954-611b20158646" providerId="ADAL" clId="{EEBDA130-09DF-46EC-AF91-4C6173E042DF}" dt="2017-09-14T13:19:42.762" v="9" actId="1582"/>
            <ac:spMkLst>
              <pc:docMk/>
              <pc:sldMasterMk cId="3608833905" sldId="2147483648"/>
              <pc:sldLayoutMk cId="1230231907" sldId="2147483659"/>
              <ac:spMk id="3" creationId="{0A067934-B5F2-496D-89FD-72A793C0B3A1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tuwisdorg-my.sharepoint.com/personal/isaac_valdez_stu_wisd_org/Documents/Calculus/1-6%20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'[1-6 charts.xlsx]15'!$B$1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'[1-6 charts.xlsx]15'!$A$2:$A$72</c:f>
              <c:numCache>
                <c:formatCode>General</c:formatCode>
                <c:ptCount val="71"/>
                <c:pt idx="0">
                  <c:v>-3</c:v>
                </c:pt>
                <c:pt idx="1">
                  <c:v>-2.9</c:v>
                </c:pt>
                <c:pt idx="2">
                  <c:v>-2.8</c:v>
                </c:pt>
                <c:pt idx="3">
                  <c:v>-2.7</c:v>
                </c:pt>
                <c:pt idx="4">
                  <c:v>-2.6</c:v>
                </c:pt>
                <c:pt idx="5">
                  <c:v>-2.5</c:v>
                </c:pt>
                <c:pt idx="6">
                  <c:v>-2.4</c:v>
                </c:pt>
                <c:pt idx="7">
                  <c:v>-2.2999999999999998</c:v>
                </c:pt>
                <c:pt idx="8">
                  <c:v>-2.2000000000000002</c:v>
                </c:pt>
                <c:pt idx="9">
                  <c:v>-2.1</c:v>
                </c:pt>
                <c:pt idx="10">
                  <c:v>-2</c:v>
                </c:pt>
                <c:pt idx="11">
                  <c:v>-1.9</c:v>
                </c:pt>
                <c:pt idx="12">
                  <c:v>-1.8</c:v>
                </c:pt>
                <c:pt idx="13">
                  <c:v>-1.7</c:v>
                </c:pt>
                <c:pt idx="14">
                  <c:v>-1.6</c:v>
                </c:pt>
                <c:pt idx="15">
                  <c:v>-1.5</c:v>
                </c:pt>
                <c:pt idx="16">
                  <c:v>-1.4</c:v>
                </c:pt>
                <c:pt idx="17">
                  <c:v>-1.3</c:v>
                </c:pt>
                <c:pt idx="18">
                  <c:v>-1.2</c:v>
                </c:pt>
                <c:pt idx="19">
                  <c:v>-1.1000000000000001</c:v>
                </c:pt>
                <c:pt idx="20">
                  <c:v>-1</c:v>
                </c:pt>
                <c:pt idx="21">
                  <c:v>-0.90000000000000102</c:v>
                </c:pt>
                <c:pt idx="22">
                  <c:v>-0.80000000000000104</c:v>
                </c:pt>
                <c:pt idx="23">
                  <c:v>-0.70000000000000095</c:v>
                </c:pt>
                <c:pt idx="24">
                  <c:v>-0.60000000000000098</c:v>
                </c:pt>
                <c:pt idx="25">
                  <c:v>-0.500000000000001</c:v>
                </c:pt>
                <c:pt idx="26">
                  <c:v>-0.40000000000000102</c:v>
                </c:pt>
                <c:pt idx="27">
                  <c:v>-0.3</c:v>
                </c:pt>
                <c:pt idx="28">
                  <c:v>-0.2</c:v>
                </c:pt>
                <c:pt idx="29">
                  <c:v>-9.9999999999999895E-2</c:v>
                </c:pt>
                <c:pt idx="30">
                  <c:v>0</c:v>
                </c:pt>
                <c:pt idx="31">
                  <c:v>0.1</c:v>
                </c:pt>
                <c:pt idx="32">
                  <c:v>0.2</c:v>
                </c:pt>
                <c:pt idx="33">
                  <c:v>0.3</c:v>
                </c:pt>
                <c:pt idx="34">
                  <c:v>0.4</c:v>
                </c:pt>
                <c:pt idx="35">
                  <c:v>0.5</c:v>
                </c:pt>
                <c:pt idx="36">
                  <c:v>0.6</c:v>
                </c:pt>
                <c:pt idx="37">
                  <c:v>0.7</c:v>
                </c:pt>
                <c:pt idx="38">
                  <c:v>0.8</c:v>
                </c:pt>
                <c:pt idx="39">
                  <c:v>0.9</c:v>
                </c:pt>
                <c:pt idx="40">
                  <c:v>1</c:v>
                </c:pt>
                <c:pt idx="41">
                  <c:v>1.1000000000000001</c:v>
                </c:pt>
                <c:pt idx="42">
                  <c:v>1.2</c:v>
                </c:pt>
                <c:pt idx="43">
                  <c:v>1.3</c:v>
                </c:pt>
                <c:pt idx="44">
                  <c:v>1.4</c:v>
                </c:pt>
                <c:pt idx="45">
                  <c:v>1.5</c:v>
                </c:pt>
                <c:pt idx="46">
                  <c:v>1.6</c:v>
                </c:pt>
                <c:pt idx="47">
                  <c:v>1.7</c:v>
                </c:pt>
                <c:pt idx="48">
                  <c:v>1.8</c:v>
                </c:pt>
                <c:pt idx="49">
                  <c:v>1.9</c:v>
                </c:pt>
                <c:pt idx="50">
                  <c:v>2</c:v>
                </c:pt>
                <c:pt idx="51">
                  <c:v>2.1</c:v>
                </c:pt>
                <c:pt idx="52">
                  <c:v>2.2000000000000002</c:v>
                </c:pt>
                <c:pt idx="53">
                  <c:v>2.2999999999999901</c:v>
                </c:pt>
                <c:pt idx="54">
                  <c:v>2.3999999999999901</c:v>
                </c:pt>
                <c:pt idx="55">
                  <c:v>2.5</c:v>
                </c:pt>
                <c:pt idx="56">
                  <c:v>2.5999999999999899</c:v>
                </c:pt>
                <c:pt idx="57">
                  <c:v>2.69999999999999</c:v>
                </c:pt>
                <c:pt idx="58">
                  <c:v>2.7999999999999901</c:v>
                </c:pt>
                <c:pt idx="59">
                  <c:v>2.8999999999999901</c:v>
                </c:pt>
                <c:pt idx="60">
                  <c:v>2.9999999999999898</c:v>
                </c:pt>
                <c:pt idx="61">
                  <c:v>3.0999999999999899</c:v>
                </c:pt>
                <c:pt idx="62">
                  <c:v>3.19999999999999</c:v>
                </c:pt>
                <c:pt idx="63">
                  <c:v>3.2999999999999901</c:v>
                </c:pt>
                <c:pt idx="64">
                  <c:v>3.3999999999999901</c:v>
                </c:pt>
                <c:pt idx="65">
                  <c:v>3.4999999999999898</c:v>
                </c:pt>
                <c:pt idx="66">
                  <c:v>3.5999999999999899</c:v>
                </c:pt>
                <c:pt idx="67">
                  <c:v>3.69999999999999</c:v>
                </c:pt>
                <c:pt idx="68">
                  <c:v>3.7999999999999901</c:v>
                </c:pt>
                <c:pt idx="69">
                  <c:v>3.8999999999999901</c:v>
                </c:pt>
                <c:pt idx="70">
                  <c:v>3.9999999999999898</c:v>
                </c:pt>
              </c:numCache>
            </c:numRef>
          </c:xVal>
          <c:yVal>
            <c:numRef>
              <c:f>'[1-6 charts.xlsx]15'!$B$2:$B$72</c:f>
              <c:numCache>
                <c:formatCode>General</c:formatCode>
                <c:ptCount val="71"/>
                <c:pt idx="0">
                  <c:v>0.3125</c:v>
                </c:pt>
                <c:pt idx="1">
                  <c:v>0.32215647600262987</c:v>
                </c:pt>
                <c:pt idx="2">
                  <c:v>0.33240997229916897</c:v>
                </c:pt>
                <c:pt idx="3">
                  <c:v>0.34331628926223517</c:v>
                </c:pt>
                <c:pt idx="4">
                  <c:v>0.35493827160493824</c:v>
                </c:pt>
                <c:pt idx="5">
                  <c:v>0.36734693877551022</c:v>
                </c:pt>
                <c:pt idx="6">
                  <c:v>0.38062283737024227</c:v>
                </c:pt>
                <c:pt idx="7">
                  <c:v>0.39485766758494034</c:v>
                </c:pt>
                <c:pt idx="8">
                  <c:v>0.41015624999999994</c:v>
                </c:pt>
                <c:pt idx="9">
                  <c:v>0.42663891779396451</c:v>
                </c:pt>
                <c:pt idx="10">
                  <c:v>0.44444444444444442</c:v>
                </c:pt>
                <c:pt idx="11">
                  <c:v>0.46373365041617121</c:v>
                </c:pt>
                <c:pt idx="12">
                  <c:v>0.48469387755102045</c:v>
                </c:pt>
                <c:pt idx="13">
                  <c:v>0.50754458161865568</c:v>
                </c:pt>
                <c:pt idx="14">
                  <c:v>0.5325443786982248</c:v>
                </c:pt>
                <c:pt idx="15">
                  <c:v>0.56000000000000005</c:v>
                </c:pt>
                <c:pt idx="16">
                  <c:v>0.59027777777777779</c:v>
                </c:pt>
                <c:pt idx="17">
                  <c:v>0.62381852551984884</c:v>
                </c:pt>
                <c:pt idx="18">
                  <c:v>0.66115702479338834</c:v>
                </c:pt>
                <c:pt idx="19">
                  <c:v>0.7029478458049887</c:v>
                </c:pt>
                <c:pt idx="20">
                  <c:v>0.75</c:v>
                </c:pt>
                <c:pt idx="21">
                  <c:v>0.80332409972299113</c:v>
                </c:pt>
                <c:pt idx="22">
                  <c:v>0.86419753086419682</c:v>
                </c:pt>
                <c:pt idx="23">
                  <c:v>0.93425605536332101</c:v>
                </c:pt>
                <c:pt idx="24">
                  <c:v>1.0156249999999991</c:v>
                </c:pt>
                <c:pt idx="25">
                  <c:v>1.1111111111111103</c:v>
                </c:pt>
                <c:pt idx="26">
                  <c:v>1.2244897959183663</c:v>
                </c:pt>
                <c:pt idx="27">
                  <c:v>1.36094674556213</c:v>
                </c:pt>
                <c:pt idx="28">
                  <c:v>1.5277777777777779</c:v>
                </c:pt>
                <c:pt idx="29">
                  <c:v>1.7355371900826451</c:v>
                </c:pt>
                <c:pt idx="30">
                  <c:v>2</c:v>
                </c:pt>
                <c:pt idx="31">
                  <c:v>2.3456790123456788</c:v>
                </c:pt>
                <c:pt idx="32">
                  <c:v>2.8124999999999996</c:v>
                </c:pt>
                <c:pt idx="33">
                  <c:v>3.4693877551020411</c:v>
                </c:pt>
                <c:pt idx="34">
                  <c:v>4.4444444444444446</c:v>
                </c:pt>
                <c:pt idx="35">
                  <c:v>6</c:v>
                </c:pt>
                <c:pt idx="36">
                  <c:v>8.7499999999999982</c:v>
                </c:pt>
                <c:pt idx="37">
                  <c:v>14.444444444444441</c:v>
                </c:pt>
                <c:pt idx="38">
                  <c:v>30.000000000000014</c:v>
                </c:pt>
                <c:pt idx="39">
                  <c:v>110.00000000000006</c:v>
                </c:pt>
                <c:pt idx="40">
                  <c:v>0</c:v>
                </c:pt>
                <c:pt idx="41">
                  <c:v>89.999999999999829</c:v>
                </c:pt>
                <c:pt idx="42">
                  <c:v>20.000000000000011</c:v>
                </c:pt>
                <c:pt idx="43">
                  <c:v>7.777777777777775</c:v>
                </c:pt>
                <c:pt idx="44">
                  <c:v>3.7500000000000022</c:v>
                </c:pt>
                <c:pt idx="45">
                  <c:v>2</c:v>
                </c:pt>
                <c:pt idx="46">
                  <c:v>1.1111111111111105</c:v>
                </c:pt>
                <c:pt idx="47">
                  <c:v>0.6122448979591838</c:v>
                </c:pt>
                <c:pt idx="48">
                  <c:v>0.31249999999999989</c:v>
                </c:pt>
                <c:pt idx="49">
                  <c:v>0.12345679012345692</c:v>
                </c:pt>
                <c:pt idx="50">
                  <c:v>0</c:v>
                </c:pt>
                <c:pt idx="51">
                  <c:v>-8.2644628099173612E-2</c:v>
                </c:pt>
                <c:pt idx="52">
                  <c:v>-0.13888888888888898</c:v>
                </c:pt>
                <c:pt idx="53">
                  <c:v>-0.17751479289940511</c:v>
                </c:pt>
                <c:pt idx="54">
                  <c:v>-0.20408163265305906</c:v>
                </c:pt>
                <c:pt idx="55">
                  <c:v>-0.22222222222222221</c:v>
                </c:pt>
                <c:pt idx="56">
                  <c:v>-0.234374999999999</c:v>
                </c:pt>
                <c:pt idx="57">
                  <c:v>-0.2422145328719717</c:v>
                </c:pt>
                <c:pt idx="58">
                  <c:v>-0.24691358024691323</c:v>
                </c:pt>
                <c:pt idx="59">
                  <c:v>-0.24930747922437657</c:v>
                </c:pt>
                <c:pt idx="60">
                  <c:v>-0.25</c:v>
                </c:pt>
                <c:pt idx="61">
                  <c:v>-0.24943310657596382</c:v>
                </c:pt>
                <c:pt idx="62">
                  <c:v>-0.24793388429752086</c:v>
                </c:pt>
                <c:pt idx="63">
                  <c:v>-0.24574669187145584</c:v>
                </c:pt>
                <c:pt idx="64">
                  <c:v>-0.24305555555555583</c:v>
                </c:pt>
                <c:pt idx="65">
                  <c:v>-0.24000000000000035</c:v>
                </c:pt>
                <c:pt idx="66">
                  <c:v>-0.23668639053254473</c:v>
                </c:pt>
                <c:pt idx="67">
                  <c:v>-0.23319615912208541</c:v>
                </c:pt>
                <c:pt idx="68">
                  <c:v>-0.22959183673469424</c:v>
                </c:pt>
                <c:pt idx="69">
                  <c:v>-0.22592152199762222</c:v>
                </c:pt>
                <c:pt idx="70">
                  <c:v>-0.22222222222222257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09-4170-8964-974011BA8E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389224"/>
        <c:axId val="495388240"/>
      </c:scatterChart>
      <c:valAx>
        <c:axId val="495389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388240"/>
        <c:crosses val="autoZero"/>
        <c:crossBetween val="midCat"/>
      </c:valAx>
      <c:valAx>
        <c:axId val="49538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389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3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1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62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9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7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98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7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6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73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4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FBF9E-2779-48E8-BAC2-F132CEAE131E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63974-7DD6-49FB-A5FC-AACA624F2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0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e:Hyperbola one over x.svg">
            <a:extLst>
              <a:ext uri="{FF2B5EF4-FFF2-40B4-BE49-F238E27FC236}">
                <a16:creationId xmlns:a16="http://schemas.microsoft.com/office/drawing/2014/main" id="{9FB37191-6F76-4307-87A8-C59396C086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774" y="0"/>
            <a:ext cx="10168174" cy="7624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15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:Polynomialdeg3.svg">
            <a:extLst>
              <a:ext uri="{FF2B5EF4-FFF2-40B4-BE49-F238E27FC236}">
                <a16:creationId xmlns:a16="http://schemas.microsoft.com/office/drawing/2014/main" id="{99731478-F5F1-4E10-8FAB-4E4C1EC026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395" y="221734"/>
            <a:ext cx="7310257" cy="7310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2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375DCA-0EE6-4B5B-A0DF-C9E40B0CDDC0}"/>
              </a:ext>
            </a:extLst>
          </p:cNvPr>
          <p:cNvCxnSpPr/>
          <p:nvPr/>
        </p:nvCxnSpPr>
        <p:spPr>
          <a:xfrm>
            <a:off x="886691" y="6664036"/>
            <a:ext cx="8049491" cy="0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9EA071-0E77-490D-8C31-3FFAAE45087B}"/>
              </a:ext>
            </a:extLst>
          </p:cNvPr>
          <p:cNvCxnSpPr/>
          <p:nvPr/>
        </p:nvCxnSpPr>
        <p:spPr>
          <a:xfrm>
            <a:off x="1537855" y="914400"/>
            <a:ext cx="0" cy="6400800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577D106-456B-4D1A-82DB-48B0DA060A5B}"/>
              </a:ext>
            </a:extLst>
          </p:cNvPr>
          <p:cNvSpPr/>
          <p:nvPr/>
        </p:nvSpPr>
        <p:spPr>
          <a:xfrm>
            <a:off x="595745" y="0"/>
            <a:ext cx="3796146" cy="6982691"/>
          </a:xfrm>
          <a:custGeom>
            <a:avLst/>
            <a:gdLst>
              <a:gd name="connsiteX0" fmla="*/ 0 w 3796146"/>
              <a:gd name="connsiteY0" fmla="*/ 6982691 h 6982691"/>
              <a:gd name="connsiteX1" fmla="*/ 1731819 w 3796146"/>
              <a:gd name="connsiteY1" fmla="*/ 5943600 h 6982691"/>
              <a:gd name="connsiteX2" fmla="*/ 3297382 w 3796146"/>
              <a:gd name="connsiteY2" fmla="*/ 2895600 h 6982691"/>
              <a:gd name="connsiteX3" fmla="*/ 3796146 w 3796146"/>
              <a:gd name="connsiteY3" fmla="*/ 0 h 698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6146" h="6982691">
                <a:moveTo>
                  <a:pt x="0" y="6982691"/>
                </a:moveTo>
                <a:cubicBezTo>
                  <a:pt x="591127" y="6803736"/>
                  <a:pt x="1182255" y="6624782"/>
                  <a:pt x="1731819" y="5943600"/>
                </a:cubicBezTo>
                <a:cubicBezTo>
                  <a:pt x="2281383" y="5262418"/>
                  <a:pt x="2953327" y="3886200"/>
                  <a:pt x="3297382" y="2895600"/>
                </a:cubicBezTo>
                <a:cubicBezTo>
                  <a:pt x="3641437" y="1905000"/>
                  <a:pt x="3718791" y="952500"/>
                  <a:pt x="3796146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D6472E-406A-4FDA-9181-77DD6F9E1813}"/>
              </a:ext>
            </a:extLst>
          </p:cNvPr>
          <p:cNvSpPr/>
          <p:nvPr/>
        </p:nvSpPr>
        <p:spPr>
          <a:xfrm flipH="1">
            <a:off x="4911436" y="-1"/>
            <a:ext cx="3796146" cy="6982691"/>
          </a:xfrm>
          <a:custGeom>
            <a:avLst/>
            <a:gdLst>
              <a:gd name="connsiteX0" fmla="*/ 0 w 3796146"/>
              <a:gd name="connsiteY0" fmla="*/ 6982691 h 6982691"/>
              <a:gd name="connsiteX1" fmla="*/ 1731819 w 3796146"/>
              <a:gd name="connsiteY1" fmla="*/ 5943600 h 6982691"/>
              <a:gd name="connsiteX2" fmla="*/ 3297382 w 3796146"/>
              <a:gd name="connsiteY2" fmla="*/ 2895600 h 6982691"/>
              <a:gd name="connsiteX3" fmla="*/ 3796146 w 3796146"/>
              <a:gd name="connsiteY3" fmla="*/ 0 h 698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6146" h="6982691">
                <a:moveTo>
                  <a:pt x="0" y="6982691"/>
                </a:moveTo>
                <a:cubicBezTo>
                  <a:pt x="591127" y="6803736"/>
                  <a:pt x="1182255" y="6624782"/>
                  <a:pt x="1731819" y="5943600"/>
                </a:cubicBezTo>
                <a:cubicBezTo>
                  <a:pt x="2281383" y="5262418"/>
                  <a:pt x="2953327" y="3886200"/>
                  <a:pt x="3297382" y="2895600"/>
                </a:cubicBezTo>
                <a:cubicBezTo>
                  <a:pt x="3641437" y="1905000"/>
                  <a:pt x="3718791" y="952500"/>
                  <a:pt x="3796146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3B4870-2AF4-44F3-BCD3-C3A6B6E2382E}"/>
              </a:ext>
            </a:extLst>
          </p:cNvPr>
          <p:cNvCxnSpPr>
            <a:cxnSpLocks/>
          </p:cNvCxnSpPr>
          <p:nvPr/>
        </p:nvCxnSpPr>
        <p:spPr>
          <a:xfrm>
            <a:off x="3920836" y="1302327"/>
            <a:ext cx="0" cy="581890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5DCEE3-3B4C-4E8D-A0CD-FDCA24C1D680}"/>
              </a:ext>
            </a:extLst>
          </p:cNvPr>
          <p:cNvCxnSpPr/>
          <p:nvPr/>
        </p:nvCxnSpPr>
        <p:spPr>
          <a:xfrm>
            <a:off x="595745" y="2798618"/>
            <a:ext cx="81118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38A0E5-7B88-49E6-A20C-0C06A1E240D8}"/>
              </a:ext>
            </a:extLst>
          </p:cNvPr>
          <p:cNvCxnSpPr>
            <a:cxnSpLocks/>
          </p:cNvCxnSpPr>
          <p:nvPr/>
        </p:nvCxnSpPr>
        <p:spPr>
          <a:xfrm>
            <a:off x="5361708" y="1302327"/>
            <a:ext cx="0" cy="581890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742D3A-3A62-4F94-929B-B85BCC88C736}"/>
              </a:ext>
            </a:extLst>
          </p:cNvPr>
          <p:cNvCxnSpPr>
            <a:cxnSpLocks/>
          </p:cNvCxnSpPr>
          <p:nvPr/>
        </p:nvCxnSpPr>
        <p:spPr>
          <a:xfrm>
            <a:off x="4651663" y="-193964"/>
            <a:ext cx="0" cy="7315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68AC4C-E9F9-4684-97C3-99D497B4CBF8}"/>
                  </a:ext>
                </a:extLst>
              </p:cNvPr>
              <p:cNvSpPr txBox="1"/>
              <p:nvPr/>
            </p:nvSpPr>
            <p:spPr>
              <a:xfrm>
                <a:off x="2709668" y="6868738"/>
                <a:ext cx="10579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68AC4C-E9F9-4684-97C3-99D497B4C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68" y="6868738"/>
                <a:ext cx="105798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93990A-CEC0-41D2-8C5E-BAE68A2F3AD1}"/>
                  </a:ext>
                </a:extLst>
              </p:cNvPr>
              <p:cNvSpPr txBox="1"/>
              <p:nvPr/>
            </p:nvSpPr>
            <p:spPr>
              <a:xfrm>
                <a:off x="5399936" y="6875014"/>
                <a:ext cx="10579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93990A-CEC0-41D2-8C5E-BAE68A2F3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36" y="6875014"/>
                <a:ext cx="10579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BF5AA1-8529-4864-B454-FF25B70586F7}"/>
                  </a:ext>
                </a:extLst>
              </p:cNvPr>
              <p:cNvSpPr txBox="1"/>
              <p:nvPr/>
            </p:nvSpPr>
            <p:spPr>
              <a:xfrm>
                <a:off x="4485742" y="7034341"/>
                <a:ext cx="3322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BF5AA1-8529-4864-B454-FF25B705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42" y="7034341"/>
                <a:ext cx="33220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E76A82-671F-44A6-9E4E-2451B88F83CB}"/>
                  </a:ext>
                </a:extLst>
              </p:cNvPr>
              <p:cNvSpPr txBox="1"/>
              <p:nvPr/>
            </p:nvSpPr>
            <p:spPr>
              <a:xfrm>
                <a:off x="7744519" y="2306175"/>
                <a:ext cx="122283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E76A82-671F-44A6-9E4E-2451B88F8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519" y="2306175"/>
                <a:ext cx="122283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EFE693-A96C-4ACA-AE69-E2666FA6BED0}"/>
                  </a:ext>
                </a:extLst>
              </p:cNvPr>
              <p:cNvSpPr txBox="1"/>
              <p:nvPr/>
            </p:nvSpPr>
            <p:spPr>
              <a:xfrm>
                <a:off x="8565349" y="6171593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EFE693-A96C-4ACA-AE69-E2666FA6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49" y="6171593"/>
                <a:ext cx="323422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4F25EB-C28A-4594-B764-531B72559EC6}"/>
                  </a:ext>
                </a:extLst>
              </p:cNvPr>
              <p:cNvSpPr txBox="1"/>
              <p:nvPr/>
            </p:nvSpPr>
            <p:spPr>
              <a:xfrm>
                <a:off x="1093445" y="914400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4F25EB-C28A-4594-B764-531B72559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45" y="914400"/>
                <a:ext cx="32919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30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B74352-5524-46B3-909D-E0001BE4570E}"/>
              </a:ext>
            </a:extLst>
          </p:cNvPr>
          <p:cNvCxnSpPr/>
          <p:nvPr/>
        </p:nvCxnSpPr>
        <p:spPr>
          <a:xfrm>
            <a:off x="886691" y="6664036"/>
            <a:ext cx="8049491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1867A5-C197-4F39-A2B3-7742090DD2C1}"/>
              </a:ext>
            </a:extLst>
          </p:cNvPr>
          <p:cNvCxnSpPr/>
          <p:nvPr/>
        </p:nvCxnSpPr>
        <p:spPr>
          <a:xfrm>
            <a:off x="1537855" y="914400"/>
            <a:ext cx="0" cy="640080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328446-B480-4C3F-9C06-5825076C2AF2}"/>
                  </a:ext>
                </a:extLst>
              </p:cNvPr>
              <p:cNvSpPr txBox="1"/>
              <p:nvPr/>
            </p:nvSpPr>
            <p:spPr>
              <a:xfrm>
                <a:off x="8565349" y="6171593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328446-B480-4C3F-9C06-5825076C2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49" y="6171593"/>
                <a:ext cx="32342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788EC6-4D0C-4767-BD9C-A8C03C1BEEA3}"/>
                  </a:ext>
                </a:extLst>
              </p:cNvPr>
              <p:cNvSpPr txBox="1"/>
              <p:nvPr/>
            </p:nvSpPr>
            <p:spPr>
              <a:xfrm>
                <a:off x="1093445" y="914400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788EC6-4D0C-4767-BD9C-A8C03C1BE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45" y="914400"/>
                <a:ext cx="3291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A99BF87-16C2-43C8-9C36-4C9F9CFB312E}"/>
              </a:ext>
            </a:extLst>
          </p:cNvPr>
          <p:cNvSpPr/>
          <p:nvPr/>
        </p:nvSpPr>
        <p:spPr>
          <a:xfrm>
            <a:off x="457200" y="5097930"/>
            <a:ext cx="9559636" cy="1639355"/>
          </a:xfrm>
          <a:custGeom>
            <a:avLst/>
            <a:gdLst>
              <a:gd name="connsiteX0" fmla="*/ 0 w 9559636"/>
              <a:gd name="connsiteY0" fmla="*/ 679414 h 2023346"/>
              <a:gd name="connsiteX1" fmla="*/ 997527 w 9559636"/>
              <a:gd name="connsiteY1" fmla="*/ 542 h 2023346"/>
              <a:gd name="connsiteX2" fmla="*/ 2410691 w 9559636"/>
              <a:gd name="connsiteY2" fmla="*/ 776396 h 2023346"/>
              <a:gd name="connsiteX3" fmla="*/ 2951018 w 9559636"/>
              <a:gd name="connsiteY3" fmla="*/ 1912469 h 2023346"/>
              <a:gd name="connsiteX4" fmla="*/ 4488873 w 9559636"/>
              <a:gd name="connsiteY4" fmla="*/ 1898614 h 2023346"/>
              <a:gd name="connsiteX5" fmla="*/ 4641273 w 9559636"/>
              <a:gd name="connsiteY5" fmla="*/ 1192033 h 2023346"/>
              <a:gd name="connsiteX6" fmla="*/ 5943600 w 9559636"/>
              <a:gd name="connsiteY6" fmla="*/ 707124 h 2023346"/>
              <a:gd name="connsiteX7" fmla="*/ 6636327 w 9559636"/>
              <a:gd name="connsiteY7" fmla="*/ 1081196 h 2023346"/>
              <a:gd name="connsiteX8" fmla="*/ 7370618 w 9559636"/>
              <a:gd name="connsiteY8" fmla="*/ 845669 h 2023346"/>
              <a:gd name="connsiteX9" fmla="*/ 8382000 w 9559636"/>
              <a:gd name="connsiteY9" fmla="*/ 748687 h 2023346"/>
              <a:gd name="connsiteX10" fmla="*/ 9171709 w 9559636"/>
              <a:gd name="connsiteY10" fmla="*/ 998069 h 2023346"/>
              <a:gd name="connsiteX11" fmla="*/ 9559636 w 9559636"/>
              <a:gd name="connsiteY11" fmla="*/ 914942 h 2023346"/>
              <a:gd name="connsiteX0" fmla="*/ 0 w 9559636"/>
              <a:gd name="connsiteY0" fmla="*/ 679414 h 2023346"/>
              <a:gd name="connsiteX1" fmla="*/ 997527 w 9559636"/>
              <a:gd name="connsiteY1" fmla="*/ 542 h 2023346"/>
              <a:gd name="connsiteX2" fmla="*/ 2410691 w 9559636"/>
              <a:gd name="connsiteY2" fmla="*/ 776396 h 2023346"/>
              <a:gd name="connsiteX3" fmla="*/ 2951018 w 9559636"/>
              <a:gd name="connsiteY3" fmla="*/ 1912469 h 2023346"/>
              <a:gd name="connsiteX4" fmla="*/ 4488873 w 9559636"/>
              <a:gd name="connsiteY4" fmla="*/ 1898614 h 2023346"/>
              <a:gd name="connsiteX5" fmla="*/ 4641273 w 9559636"/>
              <a:gd name="connsiteY5" fmla="*/ 1192033 h 2023346"/>
              <a:gd name="connsiteX6" fmla="*/ 5943600 w 9559636"/>
              <a:gd name="connsiteY6" fmla="*/ 707124 h 2023346"/>
              <a:gd name="connsiteX7" fmla="*/ 6636327 w 9559636"/>
              <a:gd name="connsiteY7" fmla="*/ 970359 h 2023346"/>
              <a:gd name="connsiteX8" fmla="*/ 7370618 w 9559636"/>
              <a:gd name="connsiteY8" fmla="*/ 845669 h 2023346"/>
              <a:gd name="connsiteX9" fmla="*/ 8382000 w 9559636"/>
              <a:gd name="connsiteY9" fmla="*/ 748687 h 2023346"/>
              <a:gd name="connsiteX10" fmla="*/ 9171709 w 9559636"/>
              <a:gd name="connsiteY10" fmla="*/ 998069 h 2023346"/>
              <a:gd name="connsiteX11" fmla="*/ 9559636 w 9559636"/>
              <a:gd name="connsiteY11" fmla="*/ 914942 h 2023346"/>
              <a:gd name="connsiteX0" fmla="*/ 0 w 9559636"/>
              <a:gd name="connsiteY0" fmla="*/ 679414 h 2023346"/>
              <a:gd name="connsiteX1" fmla="*/ 997527 w 9559636"/>
              <a:gd name="connsiteY1" fmla="*/ 542 h 2023346"/>
              <a:gd name="connsiteX2" fmla="*/ 2410691 w 9559636"/>
              <a:gd name="connsiteY2" fmla="*/ 776396 h 2023346"/>
              <a:gd name="connsiteX3" fmla="*/ 2951018 w 9559636"/>
              <a:gd name="connsiteY3" fmla="*/ 1912469 h 2023346"/>
              <a:gd name="connsiteX4" fmla="*/ 4488873 w 9559636"/>
              <a:gd name="connsiteY4" fmla="*/ 1898614 h 2023346"/>
              <a:gd name="connsiteX5" fmla="*/ 4641273 w 9559636"/>
              <a:gd name="connsiteY5" fmla="*/ 1192033 h 2023346"/>
              <a:gd name="connsiteX6" fmla="*/ 5915891 w 9559636"/>
              <a:gd name="connsiteY6" fmla="*/ 804105 h 2023346"/>
              <a:gd name="connsiteX7" fmla="*/ 6636327 w 9559636"/>
              <a:gd name="connsiteY7" fmla="*/ 970359 h 2023346"/>
              <a:gd name="connsiteX8" fmla="*/ 7370618 w 9559636"/>
              <a:gd name="connsiteY8" fmla="*/ 845669 h 2023346"/>
              <a:gd name="connsiteX9" fmla="*/ 8382000 w 9559636"/>
              <a:gd name="connsiteY9" fmla="*/ 748687 h 2023346"/>
              <a:gd name="connsiteX10" fmla="*/ 9171709 w 9559636"/>
              <a:gd name="connsiteY10" fmla="*/ 998069 h 2023346"/>
              <a:gd name="connsiteX11" fmla="*/ 9559636 w 9559636"/>
              <a:gd name="connsiteY11" fmla="*/ 914942 h 2023346"/>
              <a:gd name="connsiteX0" fmla="*/ 0 w 9559636"/>
              <a:gd name="connsiteY0" fmla="*/ 679414 h 2023346"/>
              <a:gd name="connsiteX1" fmla="*/ 997527 w 9559636"/>
              <a:gd name="connsiteY1" fmla="*/ 542 h 2023346"/>
              <a:gd name="connsiteX2" fmla="*/ 2410691 w 9559636"/>
              <a:gd name="connsiteY2" fmla="*/ 776396 h 2023346"/>
              <a:gd name="connsiteX3" fmla="*/ 2951018 w 9559636"/>
              <a:gd name="connsiteY3" fmla="*/ 1912469 h 2023346"/>
              <a:gd name="connsiteX4" fmla="*/ 4488873 w 9559636"/>
              <a:gd name="connsiteY4" fmla="*/ 1898614 h 2023346"/>
              <a:gd name="connsiteX5" fmla="*/ 4641273 w 9559636"/>
              <a:gd name="connsiteY5" fmla="*/ 1192033 h 2023346"/>
              <a:gd name="connsiteX6" fmla="*/ 5915891 w 9559636"/>
              <a:gd name="connsiteY6" fmla="*/ 804105 h 2023346"/>
              <a:gd name="connsiteX7" fmla="*/ 6636327 w 9559636"/>
              <a:gd name="connsiteY7" fmla="*/ 970359 h 2023346"/>
              <a:gd name="connsiteX8" fmla="*/ 7370618 w 9559636"/>
              <a:gd name="connsiteY8" fmla="*/ 845669 h 2023346"/>
              <a:gd name="connsiteX9" fmla="*/ 8285018 w 9559636"/>
              <a:gd name="connsiteY9" fmla="*/ 831814 h 2023346"/>
              <a:gd name="connsiteX10" fmla="*/ 9171709 w 9559636"/>
              <a:gd name="connsiteY10" fmla="*/ 998069 h 2023346"/>
              <a:gd name="connsiteX11" fmla="*/ 9559636 w 9559636"/>
              <a:gd name="connsiteY11" fmla="*/ 914942 h 2023346"/>
              <a:gd name="connsiteX0" fmla="*/ 0 w 9559636"/>
              <a:gd name="connsiteY0" fmla="*/ 679414 h 2023346"/>
              <a:gd name="connsiteX1" fmla="*/ 997527 w 9559636"/>
              <a:gd name="connsiteY1" fmla="*/ 542 h 2023346"/>
              <a:gd name="connsiteX2" fmla="*/ 2410691 w 9559636"/>
              <a:gd name="connsiteY2" fmla="*/ 776396 h 2023346"/>
              <a:gd name="connsiteX3" fmla="*/ 2951018 w 9559636"/>
              <a:gd name="connsiteY3" fmla="*/ 1912469 h 2023346"/>
              <a:gd name="connsiteX4" fmla="*/ 4488873 w 9559636"/>
              <a:gd name="connsiteY4" fmla="*/ 1898614 h 2023346"/>
              <a:gd name="connsiteX5" fmla="*/ 4641273 w 9559636"/>
              <a:gd name="connsiteY5" fmla="*/ 1192033 h 2023346"/>
              <a:gd name="connsiteX6" fmla="*/ 5915891 w 9559636"/>
              <a:gd name="connsiteY6" fmla="*/ 804105 h 2023346"/>
              <a:gd name="connsiteX7" fmla="*/ 6636327 w 9559636"/>
              <a:gd name="connsiteY7" fmla="*/ 970359 h 2023346"/>
              <a:gd name="connsiteX8" fmla="*/ 7370618 w 9559636"/>
              <a:gd name="connsiteY8" fmla="*/ 845669 h 2023346"/>
              <a:gd name="connsiteX9" fmla="*/ 8285018 w 9559636"/>
              <a:gd name="connsiteY9" fmla="*/ 831814 h 2023346"/>
              <a:gd name="connsiteX10" fmla="*/ 9060873 w 9559636"/>
              <a:gd name="connsiteY10" fmla="*/ 914942 h 2023346"/>
              <a:gd name="connsiteX11" fmla="*/ 9559636 w 9559636"/>
              <a:gd name="connsiteY11" fmla="*/ 914942 h 2023346"/>
              <a:gd name="connsiteX0" fmla="*/ 0 w 9559636"/>
              <a:gd name="connsiteY0" fmla="*/ 679414 h 2023346"/>
              <a:gd name="connsiteX1" fmla="*/ 997527 w 9559636"/>
              <a:gd name="connsiteY1" fmla="*/ 542 h 2023346"/>
              <a:gd name="connsiteX2" fmla="*/ 2410691 w 9559636"/>
              <a:gd name="connsiteY2" fmla="*/ 776396 h 2023346"/>
              <a:gd name="connsiteX3" fmla="*/ 2951018 w 9559636"/>
              <a:gd name="connsiteY3" fmla="*/ 1912469 h 2023346"/>
              <a:gd name="connsiteX4" fmla="*/ 4488873 w 9559636"/>
              <a:gd name="connsiteY4" fmla="*/ 1898614 h 2023346"/>
              <a:gd name="connsiteX5" fmla="*/ 4641273 w 9559636"/>
              <a:gd name="connsiteY5" fmla="*/ 1192033 h 2023346"/>
              <a:gd name="connsiteX6" fmla="*/ 5915891 w 9559636"/>
              <a:gd name="connsiteY6" fmla="*/ 804105 h 2023346"/>
              <a:gd name="connsiteX7" fmla="*/ 6636327 w 9559636"/>
              <a:gd name="connsiteY7" fmla="*/ 970359 h 2023346"/>
              <a:gd name="connsiteX8" fmla="*/ 7370618 w 9559636"/>
              <a:gd name="connsiteY8" fmla="*/ 845669 h 2023346"/>
              <a:gd name="connsiteX9" fmla="*/ 8285018 w 9559636"/>
              <a:gd name="connsiteY9" fmla="*/ 831814 h 2023346"/>
              <a:gd name="connsiteX10" fmla="*/ 9060873 w 9559636"/>
              <a:gd name="connsiteY10" fmla="*/ 914942 h 2023346"/>
              <a:gd name="connsiteX11" fmla="*/ 9559636 w 9559636"/>
              <a:gd name="connsiteY11" fmla="*/ 859523 h 2023346"/>
              <a:gd name="connsiteX0" fmla="*/ 0 w 9559636"/>
              <a:gd name="connsiteY0" fmla="*/ 679414 h 1944513"/>
              <a:gd name="connsiteX1" fmla="*/ 997527 w 9559636"/>
              <a:gd name="connsiteY1" fmla="*/ 542 h 1944513"/>
              <a:gd name="connsiteX2" fmla="*/ 2410691 w 9559636"/>
              <a:gd name="connsiteY2" fmla="*/ 776396 h 1944513"/>
              <a:gd name="connsiteX3" fmla="*/ 2951018 w 9559636"/>
              <a:gd name="connsiteY3" fmla="*/ 1912469 h 1944513"/>
              <a:gd name="connsiteX4" fmla="*/ 4031673 w 9559636"/>
              <a:gd name="connsiteY4" fmla="*/ 1593814 h 1944513"/>
              <a:gd name="connsiteX5" fmla="*/ 4641273 w 9559636"/>
              <a:gd name="connsiteY5" fmla="*/ 1192033 h 1944513"/>
              <a:gd name="connsiteX6" fmla="*/ 5915891 w 9559636"/>
              <a:gd name="connsiteY6" fmla="*/ 804105 h 1944513"/>
              <a:gd name="connsiteX7" fmla="*/ 6636327 w 9559636"/>
              <a:gd name="connsiteY7" fmla="*/ 970359 h 1944513"/>
              <a:gd name="connsiteX8" fmla="*/ 7370618 w 9559636"/>
              <a:gd name="connsiteY8" fmla="*/ 845669 h 1944513"/>
              <a:gd name="connsiteX9" fmla="*/ 8285018 w 9559636"/>
              <a:gd name="connsiteY9" fmla="*/ 831814 h 1944513"/>
              <a:gd name="connsiteX10" fmla="*/ 9060873 w 9559636"/>
              <a:gd name="connsiteY10" fmla="*/ 914942 h 1944513"/>
              <a:gd name="connsiteX11" fmla="*/ 9559636 w 9559636"/>
              <a:gd name="connsiteY11" fmla="*/ 859523 h 1944513"/>
              <a:gd name="connsiteX0" fmla="*/ 0 w 9559636"/>
              <a:gd name="connsiteY0" fmla="*/ 679414 h 1639355"/>
              <a:gd name="connsiteX1" fmla="*/ 997527 w 9559636"/>
              <a:gd name="connsiteY1" fmla="*/ 542 h 1639355"/>
              <a:gd name="connsiteX2" fmla="*/ 2410691 w 9559636"/>
              <a:gd name="connsiteY2" fmla="*/ 776396 h 1639355"/>
              <a:gd name="connsiteX3" fmla="*/ 2895600 w 9559636"/>
              <a:gd name="connsiteY3" fmla="*/ 1538396 h 1639355"/>
              <a:gd name="connsiteX4" fmla="*/ 4031673 w 9559636"/>
              <a:gd name="connsiteY4" fmla="*/ 1593814 h 1639355"/>
              <a:gd name="connsiteX5" fmla="*/ 4641273 w 9559636"/>
              <a:gd name="connsiteY5" fmla="*/ 1192033 h 1639355"/>
              <a:gd name="connsiteX6" fmla="*/ 5915891 w 9559636"/>
              <a:gd name="connsiteY6" fmla="*/ 804105 h 1639355"/>
              <a:gd name="connsiteX7" fmla="*/ 6636327 w 9559636"/>
              <a:gd name="connsiteY7" fmla="*/ 970359 h 1639355"/>
              <a:gd name="connsiteX8" fmla="*/ 7370618 w 9559636"/>
              <a:gd name="connsiteY8" fmla="*/ 845669 h 1639355"/>
              <a:gd name="connsiteX9" fmla="*/ 8285018 w 9559636"/>
              <a:gd name="connsiteY9" fmla="*/ 831814 h 1639355"/>
              <a:gd name="connsiteX10" fmla="*/ 9060873 w 9559636"/>
              <a:gd name="connsiteY10" fmla="*/ 914942 h 1639355"/>
              <a:gd name="connsiteX11" fmla="*/ 9559636 w 9559636"/>
              <a:gd name="connsiteY11" fmla="*/ 859523 h 16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559636" h="1639355">
                <a:moveTo>
                  <a:pt x="0" y="679414"/>
                </a:moveTo>
                <a:cubicBezTo>
                  <a:pt x="297872" y="331896"/>
                  <a:pt x="595745" y="-15622"/>
                  <a:pt x="997527" y="542"/>
                </a:cubicBezTo>
                <a:cubicBezTo>
                  <a:pt x="1399309" y="16706"/>
                  <a:pt x="2094346" y="520087"/>
                  <a:pt x="2410691" y="776396"/>
                </a:cubicBezTo>
                <a:cubicBezTo>
                  <a:pt x="2727036" y="1032705"/>
                  <a:pt x="2625436" y="1402160"/>
                  <a:pt x="2895600" y="1538396"/>
                </a:cubicBezTo>
                <a:cubicBezTo>
                  <a:pt x="3165764" y="1674632"/>
                  <a:pt x="3740728" y="1651541"/>
                  <a:pt x="4031673" y="1593814"/>
                </a:cubicBezTo>
                <a:cubicBezTo>
                  <a:pt x="4322618" y="1536087"/>
                  <a:pt x="4327237" y="1323651"/>
                  <a:pt x="4641273" y="1192033"/>
                </a:cubicBezTo>
                <a:cubicBezTo>
                  <a:pt x="4955309" y="1060415"/>
                  <a:pt x="5583382" y="841051"/>
                  <a:pt x="5915891" y="804105"/>
                </a:cubicBezTo>
                <a:cubicBezTo>
                  <a:pt x="6248400" y="767159"/>
                  <a:pt x="6393873" y="963432"/>
                  <a:pt x="6636327" y="970359"/>
                </a:cubicBezTo>
                <a:cubicBezTo>
                  <a:pt x="6878782" y="977286"/>
                  <a:pt x="7095836" y="868760"/>
                  <a:pt x="7370618" y="845669"/>
                </a:cubicBezTo>
                <a:cubicBezTo>
                  <a:pt x="7645400" y="822578"/>
                  <a:pt x="8003309" y="820269"/>
                  <a:pt x="8285018" y="831814"/>
                </a:cubicBezTo>
                <a:cubicBezTo>
                  <a:pt x="8566727" y="843360"/>
                  <a:pt x="8848437" y="910324"/>
                  <a:pt x="9060873" y="914942"/>
                </a:cubicBezTo>
                <a:cubicBezTo>
                  <a:pt x="9273309" y="919560"/>
                  <a:pt x="9463809" y="914941"/>
                  <a:pt x="9559636" y="8595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AB52B1-3226-49B8-AAB8-7AC7D258065F}"/>
              </a:ext>
            </a:extLst>
          </p:cNvPr>
          <p:cNvCxnSpPr>
            <a:cxnSpLocks/>
          </p:cNvCxnSpPr>
          <p:nvPr/>
        </p:nvCxnSpPr>
        <p:spPr>
          <a:xfrm>
            <a:off x="161925" y="6171593"/>
            <a:ext cx="985491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E21864-21BD-4131-859B-73624EA76690}"/>
              </a:ext>
            </a:extLst>
          </p:cNvPr>
          <p:cNvCxnSpPr>
            <a:cxnSpLocks/>
          </p:cNvCxnSpPr>
          <p:nvPr/>
        </p:nvCxnSpPr>
        <p:spPr>
          <a:xfrm>
            <a:off x="161925" y="5762018"/>
            <a:ext cx="985491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B6E793-FD08-4C48-B684-2528CF6DB9FB}"/>
              </a:ext>
            </a:extLst>
          </p:cNvPr>
          <p:cNvCxnSpPr>
            <a:cxnSpLocks/>
          </p:cNvCxnSpPr>
          <p:nvPr/>
        </p:nvCxnSpPr>
        <p:spPr>
          <a:xfrm>
            <a:off x="161925" y="5962043"/>
            <a:ext cx="985491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FDA33F-570C-4451-A6FD-8DBB294E9F62}"/>
                  </a:ext>
                </a:extLst>
              </p:cNvPr>
              <p:cNvSpPr txBox="1"/>
              <p:nvPr/>
            </p:nvSpPr>
            <p:spPr>
              <a:xfrm>
                <a:off x="2299128" y="5715821"/>
                <a:ext cx="319383" cy="492443"/>
              </a:xfrm>
              <a:prstGeom prst="rect">
                <a:avLst/>
              </a:prstGeom>
              <a:noFill/>
              <a:effectLst>
                <a:outerShdw blurRad="127000" algn="ctr" rotWithShape="0">
                  <a:schemeClr val="bg1"/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FDA33F-570C-4451-A6FD-8DBB294E9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128" y="5715821"/>
                <a:ext cx="31938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127000" algn="ctr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827FC8-74FC-4284-89B0-ECF96CF14009}"/>
                  </a:ext>
                </a:extLst>
              </p:cNvPr>
              <p:cNvSpPr txBox="1"/>
              <p:nvPr/>
            </p:nvSpPr>
            <p:spPr>
              <a:xfrm>
                <a:off x="1599108" y="5259443"/>
                <a:ext cx="1008481" cy="492443"/>
              </a:xfrm>
              <a:prstGeom prst="rect">
                <a:avLst/>
              </a:prstGeom>
              <a:noFill/>
              <a:effectLst>
                <a:outerShdw blurRad="127000" algn="ctr" rotWithShape="0">
                  <a:schemeClr val="bg1"/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827FC8-74FC-4284-89B0-ECF96CF14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108" y="5259443"/>
                <a:ext cx="100848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127000" algn="ctr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29054B-DC2D-441D-A131-C3F2B7772358}"/>
                  </a:ext>
                </a:extLst>
              </p:cNvPr>
              <p:cNvSpPr txBox="1"/>
              <p:nvPr/>
            </p:nvSpPr>
            <p:spPr>
              <a:xfrm>
                <a:off x="1599108" y="6171593"/>
                <a:ext cx="1008481" cy="492443"/>
              </a:xfrm>
              <a:prstGeom prst="rect">
                <a:avLst/>
              </a:prstGeom>
              <a:noFill/>
              <a:effectLst>
                <a:outerShdw blurRad="127000" algn="ctr" rotWithShape="0">
                  <a:schemeClr val="bg1"/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29054B-DC2D-441D-A131-C3F2B7772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108" y="6171593"/>
                <a:ext cx="100848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127000" algn="ctr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934C06-B964-45FA-B549-DFAEEBFEA383}"/>
              </a:ext>
            </a:extLst>
          </p:cNvPr>
          <p:cNvCxnSpPr/>
          <p:nvPr/>
        </p:nvCxnSpPr>
        <p:spPr>
          <a:xfrm>
            <a:off x="5448300" y="4886325"/>
            <a:ext cx="0" cy="2324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33D14D-6C27-4ACE-96F6-2E826B1915F1}"/>
                  </a:ext>
                </a:extLst>
              </p:cNvPr>
              <p:cNvSpPr txBox="1"/>
              <p:nvPr/>
            </p:nvSpPr>
            <p:spPr>
              <a:xfrm>
                <a:off x="5246129" y="4405463"/>
                <a:ext cx="4043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33D14D-6C27-4ACE-96F6-2E826B191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129" y="4405463"/>
                <a:ext cx="40434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7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8D8FD-8B6B-4B9C-8B31-2FB0C05A4C1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9" b="89979" l="9452" r="89969">
                        <a14:foregroundMark x1="11960" y1="83884" x2="24267" y2="19886"/>
                        <a14:foregroundMark x1="38186" y1="17700" x2="53202" y2="15341"/>
                        <a14:foregroundMark x1="24267" y1="19886" x2="29791" y2="19018"/>
                        <a14:foregroundMark x1="68525" y1="19822" x2="88002" y2="25517"/>
                        <a14:foregroundMark x1="53202" y1="15341" x2="63031" y2="18215"/>
                        <a14:foregroundMark x1="88002" y1="25517" x2="93596" y2="30424"/>
                        <a14:foregroundMark x1="93596" y1="30424" x2="93056" y2="66942"/>
                        <a14:foregroundMark x1="93056" y1="66942" x2="91397" y2="76911"/>
                        <a14:foregroundMark x1="91397" y1="76911" x2="86227" y2="82025"/>
                        <a14:foregroundMark x1="86227" y1="82025" x2="20100" y2="84917"/>
                        <a14:foregroundMark x1="20100" y1="84917" x2="11844" y2="82490"/>
                        <a14:foregroundMark x1="11844" y1="82490" x2="9452" y2="74070"/>
                        <a14:foregroundMark x1="9452" y1="74070" x2="10571" y2="32593"/>
                        <a14:foregroundMark x1="10571" y1="32593" x2="13850" y2="23657"/>
                        <a14:foregroundMark x1="13850" y1="23657" x2="28048" y2="25413"/>
                        <a14:foregroundMark x1="28048" y1="25413" x2="29051" y2="24690"/>
                        <a14:foregroundMark x1="13387" y1="25671" x2="11690" y2="65754"/>
                        <a14:foregroundMark x1="11690" y1="65754" x2="20409" y2="80217"/>
                        <a14:foregroundMark x1="20409" y1="80217" x2="26890" y2="83884"/>
                        <a14:foregroundMark x1="26890" y1="83884" x2="32292" y2="77118"/>
                        <a14:foregroundMark x1="32292" y1="77118" x2="32562" y2="62138"/>
                        <a14:foregroundMark x1="32562" y1="62138" x2="25039" y2="25775"/>
                        <a14:foregroundMark x1="25039" y1="25775" x2="20177" y2="20455"/>
                        <a14:foregroundMark x1="20177" y1="20455" x2="14699" y2="24483"/>
                        <a14:foregroundMark x1="14699" y1="24483" x2="13542" y2="29494"/>
                        <a14:foregroundMark x1="54552" y1="63120" x2="47569" y2="51446"/>
                        <a14:foregroundMark x1="47569" y1="51446" x2="33565" y2="42045"/>
                        <a14:foregroundMark x1="33565" y1="42045" x2="19136" y2="38843"/>
                        <a14:foregroundMark x1="19136" y1="38843" x2="13233" y2="43595"/>
                        <a14:foregroundMark x1="13233" y1="43595" x2="15856" y2="64876"/>
                        <a14:foregroundMark x1="15856" y1="64876" x2="20255" y2="72469"/>
                        <a14:foregroundMark x1="20255" y1="72469" x2="28897" y2="76188"/>
                        <a14:foregroundMark x1="28897" y1="76188" x2="51852" y2="75052"/>
                        <a14:foregroundMark x1="51852" y1="75052" x2="54707" y2="66167"/>
                        <a14:foregroundMark x1="54707" y1="66167" x2="52932" y2="59762"/>
                        <a14:backgroundMark x1="49190" y1="69318" x2="49383" y2="70041"/>
                        <a14:backgroundMark x1="34221" y1="69576" x2="34414" y2="69783"/>
                        <a14:backgroundMark x1="29398" y1="64101" x2="29591" y2="63843"/>
                        <a14:backgroundMark x1="13194" y1="6560" x2="9645" y2="13946"/>
                        <a14:backgroundMark x1="9645" y1="13946" x2="15471" y2="17975"/>
                        <a14:backgroundMark x1="15471" y1="17975" x2="70293" y2="19112"/>
                        <a14:backgroundMark x1="70293" y1="19112" x2="67593" y2="6818"/>
                        <a14:backgroundMark x1="67593" y1="6818" x2="61806" y2="1291"/>
                        <a14:backgroundMark x1="61806" y1="1291" x2="13927" y2="3822"/>
                        <a14:backgroundMark x1="13927" y1="3822" x2="11574" y2="10124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983544"/>
            <a:ext cx="7772400" cy="58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14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6141AF-C4A6-4C16-9CE1-CCA7FCEC1D8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37308"/>
            <a:ext cx="8936182" cy="56665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544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2C8A00B-5764-4BCC-8F33-D21700C646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8199662"/>
              </p:ext>
            </p:extLst>
          </p:nvPr>
        </p:nvGraphicFramePr>
        <p:xfrm>
          <a:off x="277091" y="789709"/>
          <a:ext cx="9268691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9535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23</Words>
  <Application>Microsoft Office PowerPoint</Application>
  <PresentationFormat>Custom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Valdez</dc:creator>
  <cp:lastModifiedBy>Isaac Valdez</cp:lastModifiedBy>
  <cp:revision>1</cp:revision>
  <dcterms:created xsi:type="dcterms:W3CDTF">2017-09-14T13:18:42Z</dcterms:created>
  <dcterms:modified xsi:type="dcterms:W3CDTF">2017-09-14T14:22:57Z</dcterms:modified>
</cp:coreProperties>
</file>